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6" r:id="rId1"/>
  </p:sldMasterIdLst>
  <p:notesMasterIdLst>
    <p:notesMasterId r:id="rId38"/>
  </p:notesMasterIdLst>
  <p:sldIdLst>
    <p:sldId id="256" r:id="rId2"/>
    <p:sldId id="257" r:id="rId3"/>
    <p:sldId id="260" r:id="rId4"/>
    <p:sldId id="261" r:id="rId5"/>
    <p:sldId id="273" r:id="rId6"/>
    <p:sldId id="281" r:id="rId7"/>
    <p:sldId id="271" r:id="rId8"/>
    <p:sldId id="272" r:id="rId9"/>
    <p:sldId id="262" r:id="rId10"/>
    <p:sldId id="269" r:id="rId11"/>
    <p:sldId id="263" r:id="rId12"/>
    <p:sldId id="264" r:id="rId13"/>
    <p:sldId id="265" r:id="rId14"/>
    <p:sldId id="267" r:id="rId15"/>
    <p:sldId id="266" r:id="rId16"/>
    <p:sldId id="268" r:id="rId17"/>
    <p:sldId id="277" r:id="rId18"/>
    <p:sldId id="279" r:id="rId19"/>
    <p:sldId id="283" r:id="rId20"/>
    <p:sldId id="284" r:id="rId21"/>
    <p:sldId id="285" r:id="rId22"/>
    <p:sldId id="274" r:id="rId23"/>
    <p:sldId id="286" r:id="rId24"/>
    <p:sldId id="287" r:id="rId25"/>
    <p:sldId id="288" r:id="rId26"/>
    <p:sldId id="291" r:id="rId27"/>
    <p:sldId id="301" r:id="rId28"/>
    <p:sldId id="300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27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E12"/>
    <a:srgbClr val="5A3C0F"/>
    <a:srgbClr val="0D090A"/>
    <a:srgbClr val="F3FFFF"/>
    <a:srgbClr val="37ACB3"/>
    <a:srgbClr val="EE5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4694"/>
  </p:normalViewPr>
  <p:slideViewPr>
    <p:cSldViewPr snapToGrid="0" snapToObjects="1">
      <p:cViewPr varScale="1">
        <p:scale>
          <a:sx n="61" d="100"/>
          <a:sy n="61" d="100"/>
        </p:scale>
        <p:origin x="8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4227-0243-43D2-A23D-D3EBF510B17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C06FEF-B251-433B-8AD0-036097AAF8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History of Blog</a:t>
          </a:r>
        </a:p>
      </dgm:t>
    </dgm:pt>
    <dgm:pt modelId="{2A83D7C4-9F1C-4E18-99C3-C71FCB3A8A9C}" type="parTrans" cxnId="{AB868D89-1629-42D3-82E2-C446EBF790D6}">
      <dgm:prSet/>
      <dgm:spPr/>
      <dgm:t>
        <a:bodyPr/>
        <a:lstStyle/>
        <a:p>
          <a:endParaRPr lang="en-US"/>
        </a:p>
      </dgm:t>
    </dgm:pt>
    <dgm:pt modelId="{AF1E24EE-824C-406D-8989-15AE096A2E3B}" type="sibTrans" cxnId="{AB868D89-1629-42D3-82E2-C446EBF790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BD19748-A663-4106-9AF1-BEBB533F3B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Blog?</a:t>
          </a:r>
        </a:p>
      </dgm:t>
    </dgm:pt>
    <dgm:pt modelId="{6E6A0598-52E9-43B5-95F0-CDCDDF3C03C3}" type="parTrans" cxnId="{F6B224C6-CBA9-47B0-88A4-3104F43774D7}">
      <dgm:prSet/>
      <dgm:spPr/>
      <dgm:t>
        <a:bodyPr/>
        <a:lstStyle/>
        <a:p>
          <a:endParaRPr lang="en-US"/>
        </a:p>
      </dgm:t>
    </dgm:pt>
    <dgm:pt modelId="{6292FEC6-2E8E-459D-9D1A-F9F77FED232E}" type="sibTrans" cxnId="{F6B224C6-CBA9-47B0-88A4-3104F43774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2388EB-CAE0-4254-BBF4-D29C73EC5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Types of Blogs</a:t>
          </a:r>
        </a:p>
      </dgm:t>
    </dgm:pt>
    <dgm:pt modelId="{E7757695-D5A4-4B48-895F-C47DA2B3C99C}" type="parTrans" cxnId="{97697C3C-968A-45AD-9A76-EDFE8ED90C94}">
      <dgm:prSet/>
      <dgm:spPr/>
      <dgm:t>
        <a:bodyPr/>
        <a:lstStyle/>
        <a:p>
          <a:endParaRPr lang="en-US"/>
        </a:p>
      </dgm:t>
    </dgm:pt>
    <dgm:pt modelId="{FA4FEAF2-2301-424F-AFCB-24AC1914A103}" type="sibTrans" cxnId="{97697C3C-968A-45AD-9A76-EDFE8ED90C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C8B60A-88DB-4E30-8D4B-6598C862B4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Blog search engines</a:t>
          </a:r>
        </a:p>
      </dgm:t>
    </dgm:pt>
    <dgm:pt modelId="{3E5795B1-2901-4882-B91C-E838E805F979}" type="parTrans" cxnId="{382BC76F-85F8-41D9-9344-5CF616F89D54}">
      <dgm:prSet/>
      <dgm:spPr/>
      <dgm:t>
        <a:bodyPr/>
        <a:lstStyle/>
        <a:p>
          <a:endParaRPr lang="en-US"/>
        </a:p>
      </dgm:t>
    </dgm:pt>
    <dgm:pt modelId="{E656D3B2-182F-4C13-9359-EC5B25AA36CA}" type="sibTrans" cxnId="{382BC76F-85F8-41D9-9344-5CF616F89D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FA290D-7B43-49F3-9CF1-F7A87C16AF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do people blog</a:t>
          </a:r>
        </a:p>
      </dgm:t>
    </dgm:pt>
    <dgm:pt modelId="{5E6390BD-D670-4312-9AC9-66A614D1A700}" type="parTrans" cxnId="{2F11C65C-4DAE-46CE-928A-8DD79CC709FA}">
      <dgm:prSet/>
      <dgm:spPr/>
      <dgm:t>
        <a:bodyPr/>
        <a:lstStyle/>
        <a:p>
          <a:endParaRPr lang="en-US"/>
        </a:p>
      </dgm:t>
    </dgm:pt>
    <dgm:pt modelId="{D4E32656-C942-4CF6-BAC0-DFE50A30F2F1}" type="sibTrans" cxnId="{2F11C65C-4DAE-46CE-928A-8DD79CC709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9FFCE2-7A86-4907-B085-061B18AA3F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Blogging Statistics</a:t>
          </a:r>
          <a:endParaRPr lang="en-US" dirty="0"/>
        </a:p>
      </dgm:t>
    </dgm:pt>
    <dgm:pt modelId="{CC68B0F5-74F8-4D94-9168-474ABB6DD3D2}" type="parTrans" cxnId="{032E0948-3FCA-489A-A0C6-2EE43AD2E38F}">
      <dgm:prSet/>
      <dgm:spPr/>
      <dgm:t>
        <a:bodyPr/>
        <a:lstStyle/>
        <a:p>
          <a:endParaRPr lang="en-US"/>
        </a:p>
      </dgm:t>
    </dgm:pt>
    <dgm:pt modelId="{90D8A0A3-88E9-4BCC-83CA-34BEA7DB95C4}" type="sibTrans" cxnId="{032E0948-3FCA-489A-A0C6-2EE43AD2E3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2B4F46-E57A-46D0-AAC9-22E3D7CC6939}" type="pres">
      <dgm:prSet presAssocID="{571C4227-0243-43D2-A23D-D3EBF510B17B}" presName="root" presStyleCnt="0">
        <dgm:presLayoutVars>
          <dgm:dir/>
          <dgm:resizeHandles val="exact"/>
        </dgm:presLayoutVars>
      </dgm:prSet>
      <dgm:spPr/>
    </dgm:pt>
    <dgm:pt modelId="{D54D38EE-E254-446D-99D1-1F09DB6ADD85}" type="pres">
      <dgm:prSet presAssocID="{571C4227-0243-43D2-A23D-D3EBF510B17B}" presName="container" presStyleCnt="0">
        <dgm:presLayoutVars>
          <dgm:dir/>
          <dgm:resizeHandles val="exact"/>
        </dgm:presLayoutVars>
      </dgm:prSet>
      <dgm:spPr/>
    </dgm:pt>
    <dgm:pt modelId="{A84EFD93-8EC8-4903-A802-B27EB05B90C1}" type="pres">
      <dgm:prSet presAssocID="{4AC06FEF-B251-433B-8AD0-036097AAF8CE}" presName="compNode" presStyleCnt="0"/>
      <dgm:spPr/>
    </dgm:pt>
    <dgm:pt modelId="{071578BA-37F0-4D29-A9A0-A56F6A12F227}" type="pres">
      <dgm:prSet presAssocID="{4AC06FEF-B251-433B-8AD0-036097AAF8CE}" presName="iconBgRect" presStyleLbl="bgShp" presStyleIdx="0" presStyleCnt="6"/>
      <dgm:spPr/>
    </dgm:pt>
    <dgm:pt modelId="{E5A3C41A-23D2-4803-947A-73799C27ADEB}" type="pres">
      <dgm:prSet presAssocID="{4AC06FEF-B251-433B-8AD0-036097AAF8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4FAF3E2-D3A6-48E5-80DB-D9EF01D3BCD8}" type="pres">
      <dgm:prSet presAssocID="{4AC06FEF-B251-433B-8AD0-036097AAF8CE}" presName="spaceRect" presStyleCnt="0"/>
      <dgm:spPr/>
    </dgm:pt>
    <dgm:pt modelId="{753CCC31-5BD2-48D0-85F3-05DE050FE7AF}" type="pres">
      <dgm:prSet presAssocID="{4AC06FEF-B251-433B-8AD0-036097AAF8CE}" presName="textRect" presStyleLbl="revTx" presStyleIdx="0" presStyleCnt="6">
        <dgm:presLayoutVars>
          <dgm:chMax val="1"/>
          <dgm:chPref val="1"/>
        </dgm:presLayoutVars>
      </dgm:prSet>
      <dgm:spPr/>
    </dgm:pt>
    <dgm:pt modelId="{4E5FF22E-224B-4671-A3EF-49BBAE3C40E4}" type="pres">
      <dgm:prSet presAssocID="{AF1E24EE-824C-406D-8989-15AE096A2E3B}" presName="sibTrans" presStyleLbl="sibTrans2D1" presStyleIdx="0" presStyleCnt="0"/>
      <dgm:spPr/>
    </dgm:pt>
    <dgm:pt modelId="{76157E87-02CA-4694-B78D-971BDBA1F5DB}" type="pres">
      <dgm:prSet presAssocID="{3BD19748-A663-4106-9AF1-BEBB533F3B35}" presName="compNode" presStyleCnt="0"/>
      <dgm:spPr/>
    </dgm:pt>
    <dgm:pt modelId="{4DBE7353-F6EE-403E-BEA4-B2527F356DE3}" type="pres">
      <dgm:prSet presAssocID="{3BD19748-A663-4106-9AF1-BEBB533F3B35}" presName="iconBgRect" presStyleLbl="bgShp" presStyleIdx="1" presStyleCnt="6"/>
      <dgm:spPr/>
    </dgm:pt>
    <dgm:pt modelId="{FE346868-FDC6-4F9F-9BAF-D27B9395D9CE}" type="pres">
      <dgm:prSet presAssocID="{3BD19748-A663-4106-9AF1-BEBB533F3B3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0A729B7E-02DD-411C-8973-8F6E61173CB7}" type="pres">
      <dgm:prSet presAssocID="{3BD19748-A663-4106-9AF1-BEBB533F3B35}" presName="spaceRect" presStyleCnt="0"/>
      <dgm:spPr/>
    </dgm:pt>
    <dgm:pt modelId="{AE99EF17-F5BD-4FD7-B39E-0C4F46221C58}" type="pres">
      <dgm:prSet presAssocID="{3BD19748-A663-4106-9AF1-BEBB533F3B35}" presName="textRect" presStyleLbl="revTx" presStyleIdx="1" presStyleCnt="6">
        <dgm:presLayoutVars>
          <dgm:chMax val="1"/>
          <dgm:chPref val="1"/>
        </dgm:presLayoutVars>
      </dgm:prSet>
      <dgm:spPr/>
    </dgm:pt>
    <dgm:pt modelId="{81622440-EAC5-489A-8ADA-A7C0A4D6022D}" type="pres">
      <dgm:prSet presAssocID="{6292FEC6-2E8E-459D-9D1A-F9F77FED232E}" presName="sibTrans" presStyleLbl="sibTrans2D1" presStyleIdx="0" presStyleCnt="0"/>
      <dgm:spPr/>
    </dgm:pt>
    <dgm:pt modelId="{0383CB14-4BBA-4E1F-AB4C-6C24393ACE16}" type="pres">
      <dgm:prSet presAssocID="{7A2388EB-CAE0-4254-BBF4-D29C73EC5CF9}" presName="compNode" presStyleCnt="0"/>
      <dgm:spPr/>
    </dgm:pt>
    <dgm:pt modelId="{732623BC-7265-4842-AEC1-60ED44087C05}" type="pres">
      <dgm:prSet presAssocID="{7A2388EB-CAE0-4254-BBF4-D29C73EC5CF9}" presName="iconBgRect" presStyleLbl="bgShp" presStyleIdx="2" presStyleCnt="6"/>
      <dgm:spPr/>
    </dgm:pt>
    <dgm:pt modelId="{C328B7FB-5383-4209-9493-D1B2BB7B74BA}" type="pres">
      <dgm:prSet presAssocID="{7A2388EB-CAE0-4254-BBF4-D29C73EC5CF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A959135-A8AA-404A-A34A-9F8346FE97C1}" type="pres">
      <dgm:prSet presAssocID="{7A2388EB-CAE0-4254-BBF4-D29C73EC5CF9}" presName="spaceRect" presStyleCnt="0"/>
      <dgm:spPr/>
    </dgm:pt>
    <dgm:pt modelId="{40E75FCF-86D7-456E-9D66-E974EEFBA29F}" type="pres">
      <dgm:prSet presAssocID="{7A2388EB-CAE0-4254-BBF4-D29C73EC5CF9}" presName="textRect" presStyleLbl="revTx" presStyleIdx="2" presStyleCnt="6">
        <dgm:presLayoutVars>
          <dgm:chMax val="1"/>
          <dgm:chPref val="1"/>
        </dgm:presLayoutVars>
      </dgm:prSet>
      <dgm:spPr/>
    </dgm:pt>
    <dgm:pt modelId="{EE9BF381-A6AD-498F-B8BD-99D96963B13F}" type="pres">
      <dgm:prSet presAssocID="{FA4FEAF2-2301-424F-AFCB-24AC1914A103}" presName="sibTrans" presStyleLbl="sibTrans2D1" presStyleIdx="0" presStyleCnt="0"/>
      <dgm:spPr/>
    </dgm:pt>
    <dgm:pt modelId="{83652C30-DBC7-42A2-9B6D-868E669B1BE6}" type="pres">
      <dgm:prSet presAssocID="{65C8B60A-88DB-4E30-8D4B-6598C862B440}" presName="compNode" presStyleCnt="0"/>
      <dgm:spPr/>
    </dgm:pt>
    <dgm:pt modelId="{DA28DB8A-FDD8-42D9-BA2C-6FFA2CB7D5A3}" type="pres">
      <dgm:prSet presAssocID="{65C8B60A-88DB-4E30-8D4B-6598C862B440}" presName="iconBgRect" presStyleLbl="bgShp" presStyleIdx="3" presStyleCnt="6"/>
      <dgm:spPr/>
    </dgm:pt>
    <dgm:pt modelId="{89D01517-F49B-4B8C-A020-0F4033DAD52A}" type="pres">
      <dgm:prSet presAssocID="{65C8B60A-88DB-4E30-8D4B-6598C862B44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CE81DB7-24D5-48EB-80BE-966E7230D0D9}" type="pres">
      <dgm:prSet presAssocID="{65C8B60A-88DB-4E30-8D4B-6598C862B440}" presName="spaceRect" presStyleCnt="0"/>
      <dgm:spPr/>
    </dgm:pt>
    <dgm:pt modelId="{87960D68-3F22-4CF8-BBBC-8D954753CF75}" type="pres">
      <dgm:prSet presAssocID="{65C8B60A-88DB-4E30-8D4B-6598C862B440}" presName="textRect" presStyleLbl="revTx" presStyleIdx="3" presStyleCnt="6">
        <dgm:presLayoutVars>
          <dgm:chMax val="1"/>
          <dgm:chPref val="1"/>
        </dgm:presLayoutVars>
      </dgm:prSet>
      <dgm:spPr/>
    </dgm:pt>
    <dgm:pt modelId="{DE96C79A-D3E8-4980-BFD9-9BF3793875ED}" type="pres">
      <dgm:prSet presAssocID="{E656D3B2-182F-4C13-9359-EC5B25AA36CA}" presName="sibTrans" presStyleLbl="sibTrans2D1" presStyleIdx="0" presStyleCnt="0"/>
      <dgm:spPr/>
    </dgm:pt>
    <dgm:pt modelId="{12088A1D-1FF3-4D6D-A4FC-A302081EC731}" type="pres">
      <dgm:prSet presAssocID="{AFFA290D-7B43-49F3-9CF1-F7A87C16AF52}" presName="compNode" presStyleCnt="0"/>
      <dgm:spPr/>
    </dgm:pt>
    <dgm:pt modelId="{820A4720-587D-4201-A64E-CB149B1D529F}" type="pres">
      <dgm:prSet presAssocID="{AFFA290D-7B43-49F3-9CF1-F7A87C16AF52}" presName="iconBgRect" presStyleLbl="bgShp" presStyleIdx="4" presStyleCnt="6"/>
      <dgm:spPr/>
    </dgm:pt>
    <dgm:pt modelId="{B103F926-7F7F-4303-8B2A-0BEBE980329D}" type="pres">
      <dgm:prSet presAssocID="{AFFA290D-7B43-49F3-9CF1-F7A87C16AF5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AA6ABC1-95AB-43D5-B309-056A0E83C6F3}" type="pres">
      <dgm:prSet presAssocID="{AFFA290D-7B43-49F3-9CF1-F7A87C16AF52}" presName="spaceRect" presStyleCnt="0"/>
      <dgm:spPr/>
    </dgm:pt>
    <dgm:pt modelId="{EA57271C-9134-45E0-BC41-EA9A7BF3906F}" type="pres">
      <dgm:prSet presAssocID="{AFFA290D-7B43-49F3-9CF1-F7A87C16AF52}" presName="textRect" presStyleLbl="revTx" presStyleIdx="4" presStyleCnt="6">
        <dgm:presLayoutVars>
          <dgm:chMax val="1"/>
          <dgm:chPref val="1"/>
        </dgm:presLayoutVars>
      </dgm:prSet>
      <dgm:spPr/>
    </dgm:pt>
    <dgm:pt modelId="{9E9882F2-88BC-403D-812E-B9BAA128571C}" type="pres">
      <dgm:prSet presAssocID="{D4E32656-C942-4CF6-BAC0-DFE50A30F2F1}" presName="sibTrans" presStyleLbl="sibTrans2D1" presStyleIdx="0" presStyleCnt="0"/>
      <dgm:spPr/>
    </dgm:pt>
    <dgm:pt modelId="{66F96B5A-6E60-4635-B42D-676FDDF9345C}" type="pres">
      <dgm:prSet presAssocID="{219FFCE2-7A86-4907-B085-061B18AA3FD6}" presName="compNode" presStyleCnt="0"/>
      <dgm:spPr/>
    </dgm:pt>
    <dgm:pt modelId="{6CA9791E-9B3C-4A63-BE0C-EFC6FF90C5A2}" type="pres">
      <dgm:prSet presAssocID="{219FFCE2-7A86-4907-B085-061B18AA3FD6}" presName="iconBgRect" presStyleLbl="bgShp" presStyleIdx="5" presStyleCnt="6"/>
      <dgm:spPr/>
    </dgm:pt>
    <dgm:pt modelId="{675C178C-7E36-47C5-9AC3-264B6F0B642E}" type="pres">
      <dgm:prSet presAssocID="{219FFCE2-7A86-4907-B085-061B18AA3F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8E14F23-2716-48C7-A982-AC87BE3E7BEA}" type="pres">
      <dgm:prSet presAssocID="{219FFCE2-7A86-4907-B085-061B18AA3FD6}" presName="spaceRect" presStyleCnt="0"/>
      <dgm:spPr/>
    </dgm:pt>
    <dgm:pt modelId="{008AEC5D-7E78-4A13-8D9E-6390038A9AD8}" type="pres">
      <dgm:prSet presAssocID="{219FFCE2-7A86-4907-B085-061B18AA3FD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B170101-0AEE-44DD-ABCF-87555EF4CB0C}" type="presOf" srcId="{219FFCE2-7A86-4907-B085-061B18AA3FD6}" destId="{008AEC5D-7E78-4A13-8D9E-6390038A9AD8}" srcOrd="0" destOrd="0" presId="urn:microsoft.com/office/officeart/2018/2/layout/IconCircleList"/>
    <dgm:cxn modelId="{5BF17925-CFBF-4DD5-A561-652F2A9B7287}" type="presOf" srcId="{3BD19748-A663-4106-9AF1-BEBB533F3B35}" destId="{AE99EF17-F5BD-4FD7-B39E-0C4F46221C58}" srcOrd="0" destOrd="0" presId="urn:microsoft.com/office/officeart/2018/2/layout/IconCircleList"/>
    <dgm:cxn modelId="{97697C3C-968A-45AD-9A76-EDFE8ED90C94}" srcId="{571C4227-0243-43D2-A23D-D3EBF510B17B}" destId="{7A2388EB-CAE0-4254-BBF4-D29C73EC5CF9}" srcOrd="2" destOrd="0" parTransId="{E7757695-D5A4-4B48-895F-C47DA2B3C99C}" sibTransId="{FA4FEAF2-2301-424F-AFCB-24AC1914A103}"/>
    <dgm:cxn modelId="{2F11C65C-4DAE-46CE-928A-8DD79CC709FA}" srcId="{571C4227-0243-43D2-A23D-D3EBF510B17B}" destId="{AFFA290D-7B43-49F3-9CF1-F7A87C16AF52}" srcOrd="4" destOrd="0" parTransId="{5E6390BD-D670-4312-9AC9-66A614D1A700}" sibTransId="{D4E32656-C942-4CF6-BAC0-DFE50A30F2F1}"/>
    <dgm:cxn modelId="{032E0948-3FCA-489A-A0C6-2EE43AD2E38F}" srcId="{571C4227-0243-43D2-A23D-D3EBF510B17B}" destId="{219FFCE2-7A86-4907-B085-061B18AA3FD6}" srcOrd="5" destOrd="0" parTransId="{CC68B0F5-74F8-4D94-9168-474ABB6DD3D2}" sibTransId="{90D8A0A3-88E9-4BCC-83CA-34BEA7DB95C4}"/>
    <dgm:cxn modelId="{F26D5C48-CB44-470C-951E-B0CAF27A5D15}" type="presOf" srcId="{AF1E24EE-824C-406D-8989-15AE096A2E3B}" destId="{4E5FF22E-224B-4671-A3EF-49BBAE3C40E4}" srcOrd="0" destOrd="0" presId="urn:microsoft.com/office/officeart/2018/2/layout/IconCircleList"/>
    <dgm:cxn modelId="{382BC76F-85F8-41D9-9344-5CF616F89D54}" srcId="{571C4227-0243-43D2-A23D-D3EBF510B17B}" destId="{65C8B60A-88DB-4E30-8D4B-6598C862B440}" srcOrd="3" destOrd="0" parTransId="{3E5795B1-2901-4882-B91C-E838E805F979}" sibTransId="{E656D3B2-182F-4C13-9359-EC5B25AA36CA}"/>
    <dgm:cxn modelId="{546BCA80-125E-4F76-9785-B9E44CF7164B}" type="presOf" srcId="{65C8B60A-88DB-4E30-8D4B-6598C862B440}" destId="{87960D68-3F22-4CF8-BBBC-8D954753CF75}" srcOrd="0" destOrd="0" presId="urn:microsoft.com/office/officeart/2018/2/layout/IconCircleList"/>
    <dgm:cxn modelId="{C053BB81-5068-45C4-964A-C530BF9FAD9C}" type="presOf" srcId="{6292FEC6-2E8E-459D-9D1A-F9F77FED232E}" destId="{81622440-EAC5-489A-8ADA-A7C0A4D6022D}" srcOrd="0" destOrd="0" presId="urn:microsoft.com/office/officeart/2018/2/layout/IconCircleList"/>
    <dgm:cxn modelId="{806F1F88-96AE-4E7D-B139-32E479442DF8}" type="presOf" srcId="{D4E32656-C942-4CF6-BAC0-DFE50A30F2F1}" destId="{9E9882F2-88BC-403D-812E-B9BAA128571C}" srcOrd="0" destOrd="0" presId="urn:microsoft.com/office/officeart/2018/2/layout/IconCircleList"/>
    <dgm:cxn modelId="{AB868D89-1629-42D3-82E2-C446EBF790D6}" srcId="{571C4227-0243-43D2-A23D-D3EBF510B17B}" destId="{4AC06FEF-B251-433B-8AD0-036097AAF8CE}" srcOrd="0" destOrd="0" parTransId="{2A83D7C4-9F1C-4E18-99C3-C71FCB3A8A9C}" sibTransId="{AF1E24EE-824C-406D-8989-15AE096A2E3B}"/>
    <dgm:cxn modelId="{FF4DD8A9-F8E9-44D0-BE5B-466400F278E1}" type="presOf" srcId="{AFFA290D-7B43-49F3-9CF1-F7A87C16AF52}" destId="{EA57271C-9134-45E0-BC41-EA9A7BF3906F}" srcOrd="0" destOrd="0" presId="urn:microsoft.com/office/officeart/2018/2/layout/IconCircleList"/>
    <dgm:cxn modelId="{F44E83AE-8E78-4C35-AC0A-D3471C244274}" type="presOf" srcId="{FA4FEAF2-2301-424F-AFCB-24AC1914A103}" destId="{EE9BF381-A6AD-498F-B8BD-99D96963B13F}" srcOrd="0" destOrd="0" presId="urn:microsoft.com/office/officeart/2018/2/layout/IconCircleList"/>
    <dgm:cxn modelId="{0B99C8B2-C9EF-4887-AA79-1D79CD236718}" type="presOf" srcId="{E656D3B2-182F-4C13-9359-EC5B25AA36CA}" destId="{DE96C79A-D3E8-4980-BFD9-9BF3793875ED}" srcOrd="0" destOrd="0" presId="urn:microsoft.com/office/officeart/2018/2/layout/IconCircleList"/>
    <dgm:cxn modelId="{C3741CB6-C92F-47B9-B40C-D82001892088}" type="presOf" srcId="{571C4227-0243-43D2-A23D-D3EBF510B17B}" destId="{C22B4F46-E57A-46D0-AAC9-22E3D7CC6939}" srcOrd="0" destOrd="0" presId="urn:microsoft.com/office/officeart/2018/2/layout/IconCircleList"/>
    <dgm:cxn modelId="{077274C1-F0E1-4AF1-8D65-7F8A0AD889EC}" type="presOf" srcId="{4AC06FEF-B251-433B-8AD0-036097AAF8CE}" destId="{753CCC31-5BD2-48D0-85F3-05DE050FE7AF}" srcOrd="0" destOrd="0" presId="urn:microsoft.com/office/officeart/2018/2/layout/IconCircleList"/>
    <dgm:cxn modelId="{F6B224C6-CBA9-47B0-88A4-3104F43774D7}" srcId="{571C4227-0243-43D2-A23D-D3EBF510B17B}" destId="{3BD19748-A663-4106-9AF1-BEBB533F3B35}" srcOrd="1" destOrd="0" parTransId="{6E6A0598-52E9-43B5-95F0-CDCDDF3C03C3}" sibTransId="{6292FEC6-2E8E-459D-9D1A-F9F77FED232E}"/>
    <dgm:cxn modelId="{2977F6DA-CD97-4D13-9D83-8B4E330561F3}" type="presOf" srcId="{7A2388EB-CAE0-4254-BBF4-D29C73EC5CF9}" destId="{40E75FCF-86D7-456E-9D66-E974EEFBA29F}" srcOrd="0" destOrd="0" presId="urn:microsoft.com/office/officeart/2018/2/layout/IconCircleList"/>
    <dgm:cxn modelId="{A0AB8B8F-6678-4CB3-A755-EEDED04FB7D5}" type="presParOf" srcId="{C22B4F46-E57A-46D0-AAC9-22E3D7CC6939}" destId="{D54D38EE-E254-446D-99D1-1F09DB6ADD85}" srcOrd="0" destOrd="0" presId="urn:microsoft.com/office/officeart/2018/2/layout/IconCircleList"/>
    <dgm:cxn modelId="{A245EF8B-4851-4F50-9A0D-58FD89C51234}" type="presParOf" srcId="{D54D38EE-E254-446D-99D1-1F09DB6ADD85}" destId="{A84EFD93-8EC8-4903-A802-B27EB05B90C1}" srcOrd="0" destOrd="0" presId="urn:microsoft.com/office/officeart/2018/2/layout/IconCircleList"/>
    <dgm:cxn modelId="{8A51BCD7-13B6-4D36-B266-FADDCAC9CFF8}" type="presParOf" srcId="{A84EFD93-8EC8-4903-A802-B27EB05B90C1}" destId="{071578BA-37F0-4D29-A9A0-A56F6A12F227}" srcOrd="0" destOrd="0" presId="urn:microsoft.com/office/officeart/2018/2/layout/IconCircleList"/>
    <dgm:cxn modelId="{4310D658-3850-4736-8E66-4F9384DC2536}" type="presParOf" srcId="{A84EFD93-8EC8-4903-A802-B27EB05B90C1}" destId="{E5A3C41A-23D2-4803-947A-73799C27ADEB}" srcOrd="1" destOrd="0" presId="urn:microsoft.com/office/officeart/2018/2/layout/IconCircleList"/>
    <dgm:cxn modelId="{D2897129-2F5D-4980-AD99-AF194199F7D9}" type="presParOf" srcId="{A84EFD93-8EC8-4903-A802-B27EB05B90C1}" destId="{A4FAF3E2-D3A6-48E5-80DB-D9EF01D3BCD8}" srcOrd="2" destOrd="0" presId="urn:microsoft.com/office/officeart/2018/2/layout/IconCircleList"/>
    <dgm:cxn modelId="{B88C005E-8963-4434-B6B9-54C67142DB9C}" type="presParOf" srcId="{A84EFD93-8EC8-4903-A802-B27EB05B90C1}" destId="{753CCC31-5BD2-48D0-85F3-05DE050FE7AF}" srcOrd="3" destOrd="0" presId="urn:microsoft.com/office/officeart/2018/2/layout/IconCircleList"/>
    <dgm:cxn modelId="{632BE08D-24BE-4790-A72A-6F93BA9CACA4}" type="presParOf" srcId="{D54D38EE-E254-446D-99D1-1F09DB6ADD85}" destId="{4E5FF22E-224B-4671-A3EF-49BBAE3C40E4}" srcOrd="1" destOrd="0" presId="urn:microsoft.com/office/officeart/2018/2/layout/IconCircleList"/>
    <dgm:cxn modelId="{E6E3DF65-7F79-406E-B7FF-A79CAF3C1070}" type="presParOf" srcId="{D54D38EE-E254-446D-99D1-1F09DB6ADD85}" destId="{76157E87-02CA-4694-B78D-971BDBA1F5DB}" srcOrd="2" destOrd="0" presId="urn:microsoft.com/office/officeart/2018/2/layout/IconCircleList"/>
    <dgm:cxn modelId="{0DE8B9FB-A421-4E16-B16D-760FDD4EE4A6}" type="presParOf" srcId="{76157E87-02CA-4694-B78D-971BDBA1F5DB}" destId="{4DBE7353-F6EE-403E-BEA4-B2527F356DE3}" srcOrd="0" destOrd="0" presId="urn:microsoft.com/office/officeart/2018/2/layout/IconCircleList"/>
    <dgm:cxn modelId="{B1CF3C6D-A91C-420D-8911-E1DD443748B9}" type="presParOf" srcId="{76157E87-02CA-4694-B78D-971BDBA1F5DB}" destId="{FE346868-FDC6-4F9F-9BAF-D27B9395D9CE}" srcOrd="1" destOrd="0" presId="urn:microsoft.com/office/officeart/2018/2/layout/IconCircleList"/>
    <dgm:cxn modelId="{4491BE95-4B3C-4EC1-AB52-F7B1C297EC2D}" type="presParOf" srcId="{76157E87-02CA-4694-B78D-971BDBA1F5DB}" destId="{0A729B7E-02DD-411C-8973-8F6E61173CB7}" srcOrd="2" destOrd="0" presId="urn:microsoft.com/office/officeart/2018/2/layout/IconCircleList"/>
    <dgm:cxn modelId="{1F3769A9-EA4F-4C88-8AFC-627B868B7EC4}" type="presParOf" srcId="{76157E87-02CA-4694-B78D-971BDBA1F5DB}" destId="{AE99EF17-F5BD-4FD7-B39E-0C4F46221C58}" srcOrd="3" destOrd="0" presId="urn:microsoft.com/office/officeart/2018/2/layout/IconCircleList"/>
    <dgm:cxn modelId="{BCE0FECA-8927-4047-B4B0-7D9878EFCD10}" type="presParOf" srcId="{D54D38EE-E254-446D-99D1-1F09DB6ADD85}" destId="{81622440-EAC5-489A-8ADA-A7C0A4D6022D}" srcOrd="3" destOrd="0" presId="urn:microsoft.com/office/officeart/2018/2/layout/IconCircleList"/>
    <dgm:cxn modelId="{B3CC0707-F58B-430F-9FDA-6042A1998882}" type="presParOf" srcId="{D54D38EE-E254-446D-99D1-1F09DB6ADD85}" destId="{0383CB14-4BBA-4E1F-AB4C-6C24393ACE16}" srcOrd="4" destOrd="0" presId="urn:microsoft.com/office/officeart/2018/2/layout/IconCircleList"/>
    <dgm:cxn modelId="{695D1CEC-5B3E-49F2-A1C3-9930E84B6C61}" type="presParOf" srcId="{0383CB14-4BBA-4E1F-AB4C-6C24393ACE16}" destId="{732623BC-7265-4842-AEC1-60ED44087C05}" srcOrd="0" destOrd="0" presId="urn:microsoft.com/office/officeart/2018/2/layout/IconCircleList"/>
    <dgm:cxn modelId="{652608EB-4157-423D-96FB-3D443C9BA8EB}" type="presParOf" srcId="{0383CB14-4BBA-4E1F-AB4C-6C24393ACE16}" destId="{C328B7FB-5383-4209-9493-D1B2BB7B74BA}" srcOrd="1" destOrd="0" presId="urn:microsoft.com/office/officeart/2018/2/layout/IconCircleList"/>
    <dgm:cxn modelId="{75EAFAF9-F8F9-4FCC-9C86-8EF2C31584D3}" type="presParOf" srcId="{0383CB14-4BBA-4E1F-AB4C-6C24393ACE16}" destId="{5A959135-A8AA-404A-A34A-9F8346FE97C1}" srcOrd="2" destOrd="0" presId="urn:microsoft.com/office/officeart/2018/2/layout/IconCircleList"/>
    <dgm:cxn modelId="{92E0864C-96FD-4EA3-A27D-F3A389684B4F}" type="presParOf" srcId="{0383CB14-4BBA-4E1F-AB4C-6C24393ACE16}" destId="{40E75FCF-86D7-456E-9D66-E974EEFBA29F}" srcOrd="3" destOrd="0" presId="urn:microsoft.com/office/officeart/2018/2/layout/IconCircleList"/>
    <dgm:cxn modelId="{8B13811F-C46E-4932-A3A6-896E5F04FE81}" type="presParOf" srcId="{D54D38EE-E254-446D-99D1-1F09DB6ADD85}" destId="{EE9BF381-A6AD-498F-B8BD-99D96963B13F}" srcOrd="5" destOrd="0" presId="urn:microsoft.com/office/officeart/2018/2/layout/IconCircleList"/>
    <dgm:cxn modelId="{D8A7FAB7-B6FD-49D6-B24C-796FDB486335}" type="presParOf" srcId="{D54D38EE-E254-446D-99D1-1F09DB6ADD85}" destId="{83652C30-DBC7-42A2-9B6D-868E669B1BE6}" srcOrd="6" destOrd="0" presId="urn:microsoft.com/office/officeart/2018/2/layout/IconCircleList"/>
    <dgm:cxn modelId="{E0E35A44-1670-476F-8AC8-87F22627E81C}" type="presParOf" srcId="{83652C30-DBC7-42A2-9B6D-868E669B1BE6}" destId="{DA28DB8A-FDD8-42D9-BA2C-6FFA2CB7D5A3}" srcOrd="0" destOrd="0" presId="urn:microsoft.com/office/officeart/2018/2/layout/IconCircleList"/>
    <dgm:cxn modelId="{806A038B-A25A-4B90-9F76-7425472C9D8F}" type="presParOf" srcId="{83652C30-DBC7-42A2-9B6D-868E669B1BE6}" destId="{89D01517-F49B-4B8C-A020-0F4033DAD52A}" srcOrd="1" destOrd="0" presId="urn:microsoft.com/office/officeart/2018/2/layout/IconCircleList"/>
    <dgm:cxn modelId="{D99C560D-B619-4B49-83D9-098B256F3744}" type="presParOf" srcId="{83652C30-DBC7-42A2-9B6D-868E669B1BE6}" destId="{4CE81DB7-24D5-48EB-80BE-966E7230D0D9}" srcOrd="2" destOrd="0" presId="urn:microsoft.com/office/officeart/2018/2/layout/IconCircleList"/>
    <dgm:cxn modelId="{84A38E2D-394B-4B22-A373-93C0645F9838}" type="presParOf" srcId="{83652C30-DBC7-42A2-9B6D-868E669B1BE6}" destId="{87960D68-3F22-4CF8-BBBC-8D954753CF75}" srcOrd="3" destOrd="0" presId="urn:microsoft.com/office/officeart/2018/2/layout/IconCircleList"/>
    <dgm:cxn modelId="{24B6A66E-9DA4-4F8C-B9EA-7767807605D0}" type="presParOf" srcId="{D54D38EE-E254-446D-99D1-1F09DB6ADD85}" destId="{DE96C79A-D3E8-4980-BFD9-9BF3793875ED}" srcOrd="7" destOrd="0" presId="urn:microsoft.com/office/officeart/2018/2/layout/IconCircleList"/>
    <dgm:cxn modelId="{ED42DAA6-1B78-4CED-BF42-1162261F44C5}" type="presParOf" srcId="{D54D38EE-E254-446D-99D1-1F09DB6ADD85}" destId="{12088A1D-1FF3-4D6D-A4FC-A302081EC731}" srcOrd="8" destOrd="0" presId="urn:microsoft.com/office/officeart/2018/2/layout/IconCircleList"/>
    <dgm:cxn modelId="{67677DBF-2F0F-4684-B81D-B1027CC15A64}" type="presParOf" srcId="{12088A1D-1FF3-4D6D-A4FC-A302081EC731}" destId="{820A4720-587D-4201-A64E-CB149B1D529F}" srcOrd="0" destOrd="0" presId="urn:microsoft.com/office/officeart/2018/2/layout/IconCircleList"/>
    <dgm:cxn modelId="{2F27F63D-192D-4EAF-AE7E-B770B43960BA}" type="presParOf" srcId="{12088A1D-1FF3-4D6D-A4FC-A302081EC731}" destId="{B103F926-7F7F-4303-8B2A-0BEBE980329D}" srcOrd="1" destOrd="0" presId="urn:microsoft.com/office/officeart/2018/2/layout/IconCircleList"/>
    <dgm:cxn modelId="{6D4B3416-5E28-4CCC-89E8-697A687BB495}" type="presParOf" srcId="{12088A1D-1FF3-4D6D-A4FC-A302081EC731}" destId="{8AA6ABC1-95AB-43D5-B309-056A0E83C6F3}" srcOrd="2" destOrd="0" presId="urn:microsoft.com/office/officeart/2018/2/layout/IconCircleList"/>
    <dgm:cxn modelId="{942891D7-140C-4B1E-9E39-67566582ED6B}" type="presParOf" srcId="{12088A1D-1FF3-4D6D-A4FC-A302081EC731}" destId="{EA57271C-9134-45E0-BC41-EA9A7BF3906F}" srcOrd="3" destOrd="0" presId="urn:microsoft.com/office/officeart/2018/2/layout/IconCircleList"/>
    <dgm:cxn modelId="{1228D070-CBA1-457B-9CDA-A25F79BCBF06}" type="presParOf" srcId="{D54D38EE-E254-446D-99D1-1F09DB6ADD85}" destId="{9E9882F2-88BC-403D-812E-B9BAA128571C}" srcOrd="9" destOrd="0" presId="urn:microsoft.com/office/officeart/2018/2/layout/IconCircleList"/>
    <dgm:cxn modelId="{F9908571-534F-4F84-91B4-7442A9A28020}" type="presParOf" srcId="{D54D38EE-E254-446D-99D1-1F09DB6ADD85}" destId="{66F96B5A-6E60-4635-B42D-676FDDF9345C}" srcOrd="10" destOrd="0" presId="urn:microsoft.com/office/officeart/2018/2/layout/IconCircleList"/>
    <dgm:cxn modelId="{BE5CA660-3412-4D44-A330-BD21BC40FBBC}" type="presParOf" srcId="{66F96B5A-6E60-4635-B42D-676FDDF9345C}" destId="{6CA9791E-9B3C-4A63-BE0C-EFC6FF90C5A2}" srcOrd="0" destOrd="0" presId="urn:microsoft.com/office/officeart/2018/2/layout/IconCircleList"/>
    <dgm:cxn modelId="{B18A80AD-A18B-418C-B640-C73B5BA5D04D}" type="presParOf" srcId="{66F96B5A-6E60-4635-B42D-676FDDF9345C}" destId="{675C178C-7E36-47C5-9AC3-264B6F0B642E}" srcOrd="1" destOrd="0" presId="urn:microsoft.com/office/officeart/2018/2/layout/IconCircleList"/>
    <dgm:cxn modelId="{F14F24FC-7149-4A0C-91BC-732E8B098CDA}" type="presParOf" srcId="{66F96B5A-6E60-4635-B42D-676FDDF9345C}" destId="{28E14F23-2716-48C7-A982-AC87BE3E7BEA}" srcOrd="2" destOrd="0" presId="urn:microsoft.com/office/officeart/2018/2/layout/IconCircleList"/>
    <dgm:cxn modelId="{9B2B0426-8166-4445-8B73-C679A6FE4CE7}" type="presParOf" srcId="{66F96B5A-6E60-4635-B42D-676FDDF9345C}" destId="{008AEC5D-7E78-4A13-8D9E-6390038A9A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D4E6F1-917E-484A-AB0E-54B744922EDD}" type="doc">
      <dgm:prSet loTypeId="urn:microsoft.com/office/officeart/2005/8/layout/vList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C9CD85-C74D-40D6-A75A-09BE0EE0B1D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A website where entries or posts are written in chronological order and commonly displayed in reverse chronological order </a:t>
          </a:r>
        </a:p>
      </dgm:t>
    </dgm:pt>
    <dgm:pt modelId="{50865BE9-20A7-4407-8728-F8F533B2F0F7}" type="parTrans" cxnId="{13427491-85E2-4961-8849-576540AB14AE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C22F32E9-49FB-4C3A-9689-2A1F0150D620}" type="sibTrans" cxnId="{13427491-85E2-4961-8849-576540AB14AE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BF75BAD0-4483-411D-BF50-9BC4C2785982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/>
            <a:t>Accessible by anyone on internet</a:t>
          </a:r>
        </a:p>
      </dgm:t>
    </dgm:pt>
    <dgm:pt modelId="{858A5385-E5A5-4B27-A782-E4BB8F9D3D72}" type="parTrans" cxnId="{0B0B0E6C-0161-44E6-A0CF-4A7A08F82E8E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BD7A62FE-00E2-4DEF-B3D5-FE86A9CC34B0}" type="sibTrans" cxnId="{0B0B0E6C-0161-44E6-A0CF-4A7A08F82E8E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3D4D7675-28ED-43B7-9A60-0910C6C861FD}">
      <dgm:prSet/>
      <dgm:spPr/>
      <dgm:t>
        <a:bodyPr/>
        <a:lstStyle/>
        <a:p>
          <a:r>
            <a:rPr lang="en-US"/>
            <a:t>It is a web application that contains a periodic time-stamped posts on a webpage</a:t>
          </a:r>
        </a:p>
      </dgm:t>
    </dgm:pt>
    <dgm:pt modelId="{39E63CC8-1770-48D0-B315-8AA73B906EB3}" type="parTrans" cxnId="{22888D9E-547A-421B-9CFF-3DDEDFE4440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5EE59728-DF3A-41ED-847C-CD53DCFEFC79}" type="sibTrans" cxnId="{22888D9E-547A-421B-9CFF-3DDEDFE4440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83281A15-343D-4B38-95FE-DADBB7099D26}">
      <dgm:prSet/>
      <dgm:spPr/>
      <dgm:t>
        <a:bodyPr/>
        <a:lstStyle/>
        <a:p>
          <a:r>
            <a:rPr lang="en-US"/>
            <a:t>A blog is often published using a CMS or Content Management System, which is a software application or set of related programs that are used to create and maintain digital content</a:t>
          </a:r>
          <a:endParaRPr lang="en-US" dirty="0"/>
        </a:p>
      </dgm:t>
    </dgm:pt>
    <dgm:pt modelId="{E73CEBD6-EC28-4A64-A159-222B2E6B0DEC}" type="parTrans" cxnId="{EE0D3EC8-BA64-4D7A-B3C7-D5E923A50191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E952028E-77BC-4D39-9734-CE340770D211}" type="sibTrans" cxnId="{EE0D3EC8-BA64-4D7A-B3C7-D5E923A50191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7BFC3A29-0017-BB4D-B8D9-7105A63684D2}">
      <dgm:prSet/>
      <dgm:spPr/>
      <dgm:t>
        <a:bodyPr/>
        <a:lstStyle/>
        <a:p>
          <a:r>
            <a:rPr lang="en-US" altLang="en-US"/>
            <a:t>Most blogs are primarily textual, although some focus on art (art blogs), photographs (photoblogs), videos (video blogs or "vlogs"), music (MP3 blogs), and audio (podcasts). </a:t>
          </a:r>
          <a:endParaRPr lang="en-GB" dirty="0"/>
        </a:p>
      </dgm:t>
    </dgm:pt>
    <dgm:pt modelId="{AD453BA6-49AB-FB47-9D21-326F0B275B08}" type="parTrans" cxnId="{0D53E9FA-8D81-4341-B368-666C1FF5FFD1}">
      <dgm:prSet/>
      <dgm:spPr/>
      <dgm:t>
        <a:bodyPr/>
        <a:lstStyle/>
        <a:p>
          <a:endParaRPr lang="en-GB">
            <a:solidFill>
              <a:schemeClr val="bg1">
                <a:lumMod val="95000"/>
              </a:schemeClr>
            </a:solidFill>
          </a:endParaRPr>
        </a:p>
      </dgm:t>
    </dgm:pt>
    <dgm:pt modelId="{B9CC48A2-4992-1A41-9C1B-B3775C60E80B}" type="sibTrans" cxnId="{0D53E9FA-8D81-4341-B368-666C1FF5FFD1}">
      <dgm:prSet/>
      <dgm:spPr/>
      <dgm:t>
        <a:bodyPr/>
        <a:lstStyle/>
        <a:p>
          <a:endParaRPr lang="en-GB">
            <a:solidFill>
              <a:schemeClr val="bg1">
                <a:lumMod val="95000"/>
              </a:schemeClr>
            </a:solidFill>
          </a:endParaRPr>
        </a:p>
      </dgm:t>
    </dgm:pt>
    <dgm:pt modelId="{8526752D-2F5A-8846-ADAB-EBA43927DFE4}" type="pres">
      <dgm:prSet presAssocID="{15D4E6F1-917E-484A-AB0E-54B744922EDD}" presName="linear" presStyleCnt="0">
        <dgm:presLayoutVars>
          <dgm:animLvl val="lvl"/>
          <dgm:resizeHandles val="exact"/>
        </dgm:presLayoutVars>
      </dgm:prSet>
      <dgm:spPr/>
    </dgm:pt>
    <dgm:pt modelId="{832FC706-AEDF-B848-861F-BCB75A85C868}" type="pres">
      <dgm:prSet presAssocID="{3DC9CD85-C74D-40D6-A75A-09BE0EE0B1D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7B3514-230B-7D49-8731-ADC05C81242C}" type="pres">
      <dgm:prSet presAssocID="{C22F32E9-49FB-4C3A-9689-2A1F0150D620}" presName="spacer" presStyleCnt="0"/>
      <dgm:spPr/>
    </dgm:pt>
    <dgm:pt modelId="{0EED3862-4A53-9D49-AD95-DB10010F28E7}" type="pres">
      <dgm:prSet presAssocID="{BF75BAD0-4483-411D-BF50-9BC4C278598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D4995C-E8FF-8645-8AAF-446C5EE5DF4A}" type="pres">
      <dgm:prSet presAssocID="{BD7A62FE-00E2-4DEF-B3D5-FE86A9CC34B0}" presName="spacer" presStyleCnt="0"/>
      <dgm:spPr/>
    </dgm:pt>
    <dgm:pt modelId="{8CCD1051-05E8-9D48-9FFD-742B43A1EE38}" type="pres">
      <dgm:prSet presAssocID="{3D4D7675-28ED-43B7-9A60-0910C6C861F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D2499B-9D0E-7C4C-A9AE-F1247AE01ADA}" type="pres">
      <dgm:prSet presAssocID="{5EE59728-DF3A-41ED-847C-CD53DCFEFC79}" presName="spacer" presStyleCnt="0"/>
      <dgm:spPr/>
    </dgm:pt>
    <dgm:pt modelId="{C389DF13-3424-B645-B832-D6D83424DB62}" type="pres">
      <dgm:prSet presAssocID="{83281A15-343D-4B38-95FE-DADBB7099D2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792BCD-D8BE-C64B-B930-E565283EB89C}" type="pres">
      <dgm:prSet presAssocID="{E952028E-77BC-4D39-9734-CE340770D211}" presName="spacer" presStyleCnt="0"/>
      <dgm:spPr/>
    </dgm:pt>
    <dgm:pt modelId="{5EAE3257-2AAE-9445-BA45-441514B498EB}" type="pres">
      <dgm:prSet presAssocID="{7BFC3A29-0017-BB4D-B8D9-7105A63684D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3DC1A33-68C7-A840-BD31-FC38AA62E52D}" type="presOf" srcId="{7BFC3A29-0017-BB4D-B8D9-7105A63684D2}" destId="{5EAE3257-2AAE-9445-BA45-441514B498EB}" srcOrd="0" destOrd="0" presId="urn:microsoft.com/office/officeart/2005/8/layout/vList2"/>
    <dgm:cxn modelId="{ACD3AB3C-7082-3343-95F0-C3790B1AC3DA}" type="presOf" srcId="{BF75BAD0-4483-411D-BF50-9BC4C2785982}" destId="{0EED3862-4A53-9D49-AD95-DB10010F28E7}" srcOrd="0" destOrd="0" presId="urn:microsoft.com/office/officeart/2005/8/layout/vList2"/>
    <dgm:cxn modelId="{520F2F45-8B00-194B-AEE3-0A512898F1C9}" type="presOf" srcId="{3D4D7675-28ED-43B7-9A60-0910C6C861FD}" destId="{8CCD1051-05E8-9D48-9FFD-742B43A1EE38}" srcOrd="0" destOrd="0" presId="urn:microsoft.com/office/officeart/2005/8/layout/vList2"/>
    <dgm:cxn modelId="{0B0B0E6C-0161-44E6-A0CF-4A7A08F82E8E}" srcId="{15D4E6F1-917E-484A-AB0E-54B744922EDD}" destId="{BF75BAD0-4483-411D-BF50-9BC4C2785982}" srcOrd="1" destOrd="0" parTransId="{858A5385-E5A5-4B27-A782-E4BB8F9D3D72}" sibTransId="{BD7A62FE-00E2-4DEF-B3D5-FE86A9CC34B0}"/>
    <dgm:cxn modelId="{13427491-85E2-4961-8849-576540AB14AE}" srcId="{15D4E6F1-917E-484A-AB0E-54B744922EDD}" destId="{3DC9CD85-C74D-40D6-A75A-09BE0EE0B1D3}" srcOrd="0" destOrd="0" parTransId="{50865BE9-20A7-4407-8728-F8F533B2F0F7}" sibTransId="{C22F32E9-49FB-4C3A-9689-2A1F0150D620}"/>
    <dgm:cxn modelId="{E2FD0492-8B9D-9A4D-85E8-93F600EDA4FA}" type="presOf" srcId="{15D4E6F1-917E-484A-AB0E-54B744922EDD}" destId="{8526752D-2F5A-8846-ADAB-EBA43927DFE4}" srcOrd="0" destOrd="0" presId="urn:microsoft.com/office/officeart/2005/8/layout/vList2"/>
    <dgm:cxn modelId="{22888D9E-547A-421B-9CFF-3DDEDFE44404}" srcId="{15D4E6F1-917E-484A-AB0E-54B744922EDD}" destId="{3D4D7675-28ED-43B7-9A60-0910C6C861FD}" srcOrd="2" destOrd="0" parTransId="{39E63CC8-1770-48D0-B315-8AA73B906EB3}" sibTransId="{5EE59728-DF3A-41ED-847C-CD53DCFEFC79}"/>
    <dgm:cxn modelId="{3A50BAAA-BEF4-CC43-A1C5-DD53C165F676}" type="presOf" srcId="{3DC9CD85-C74D-40D6-A75A-09BE0EE0B1D3}" destId="{832FC706-AEDF-B848-861F-BCB75A85C868}" srcOrd="0" destOrd="0" presId="urn:microsoft.com/office/officeart/2005/8/layout/vList2"/>
    <dgm:cxn modelId="{EE0D3EC8-BA64-4D7A-B3C7-D5E923A50191}" srcId="{15D4E6F1-917E-484A-AB0E-54B744922EDD}" destId="{83281A15-343D-4B38-95FE-DADBB7099D26}" srcOrd="3" destOrd="0" parTransId="{E73CEBD6-EC28-4A64-A159-222B2E6B0DEC}" sibTransId="{E952028E-77BC-4D39-9734-CE340770D211}"/>
    <dgm:cxn modelId="{6056BDD9-8B3D-6D45-9E84-DFAB5F51DD11}" type="presOf" srcId="{83281A15-343D-4B38-95FE-DADBB7099D26}" destId="{C389DF13-3424-B645-B832-D6D83424DB62}" srcOrd="0" destOrd="0" presId="urn:microsoft.com/office/officeart/2005/8/layout/vList2"/>
    <dgm:cxn modelId="{0D53E9FA-8D81-4341-B368-666C1FF5FFD1}" srcId="{15D4E6F1-917E-484A-AB0E-54B744922EDD}" destId="{7BFC3A29-0017-BB4D-B8D9-7105A63684D2}" srcOrd="4" destOrd="0" parTransId="{AD453BA6-49AB-FB47-9D21-326F0B275B08}" sibTransId="{B9CC48A2-4992-1A41-9C1B-B3775C60E80B}"/>
    <dgm:cxn modelId="{83765249-3956-8A4E-B6EA-15C0681CCCC2}" type="presParOf" srcId="{8526752D-2F5A-8846-ADAB-EBA43927DFE4}" destId="{832FC706-AEDF-B848-861F-BCB75A85C868}" srcOrd="0" destOrd="0" presId="urn:microsoft.com/office/officeart/2005/8/layout/vList2"/>
    <dgm:cxn modelId="{453C6FB1-E51E-4046-9F8E-2E02ABE96E53}" type="presParOf" srcId="{8526752D-2F5A-8846-ADAB-EBA43927DFE4}" destId="{167B3514-230B-7D49-8731-ADC05C81242C}" srcOrd="1" destOrd="0" presId="urn:microsoft.com/office/officeart/2005/8/layout/vList2"/>
    <dgm:cxn modelId="{406A43AD-9EAA-BE41-8740-DADC6836F60E}" type="presParOf" srcId="{8526752D-2F5A-8846-ADAB-EBA43927DFE4}" destId="{0EED3862-4A53-9D49-AD95-DB10010F28E7}" srcOrd="2" destOrd="0" presId="urn:microsoft.com/office/officeart/2005/8/layout/vList2"/>
    <dgm:cxn modelId="{DFA45723-E388-4A45-B142-E56B06198797}" type="presParOf" srcId="{8526752D-2F5A-8846-ADAB-EBA43927DFE4}" destId="{5BD4995C-E8FF-8645-8AAF-446C5EE5DF4A}" srcOrd="3" destOrd="0" presId="urn:microsoft.com/office/officeart/2005/8/layout/vList2"/>
    <dgm:cxn modelId="{97E74F20-ADBA-104C-940C-7BD153DFB77F}" type="presParOf" srcId="{8526752D-2F5A-8846-ADAB-EBA43927DFE4}" destId="{8CCD1051-05E8-9D48-9FFD-742B43A1EE38}" srcOrd="4" destOrd="0" presId="urn:microsoft.com/office/officeart/2005/8/layout/vList2"/>
    <dgm:cxn modelId="{08818D3C-6302-794A-8327-71F4DB08B303}" type="presParOf" srcId="{8526752D-2F5A-8846-ADAB-EBA43927DFE4}" destId="{76D2499B-9D0E-7C4C-A9AE-F1247AE01ADA}" srcOrd="5" destOrd="0" presId="urn:microsoft.com/office/officeart/2005/8/layout/vList2"/>
    <dgm:cxn modelId="{479632B4-A674-E145-8F8E-CF14BF254064}" type="presParOf" srcId="{8526752D-2F5A-8846-ADAB-EBA43927DFE4}" destId="{C389DF13-3424-B645-B832-D6D83424DB62}" srcOrd="6" destOrd="0" presId="urn:microsoft.com/office/officeart/2005/8/layout/vList2"/>
    <dgm:cxn modelId="{7901AAD4-D46C-A946-81F7-F5E372F93497}" type="presParOf" srcId="{8526752D-2F5A-8846-ADAB-EBA43927DFE4}" destId="{1E792BCD-D8BE-C64B-B930-E565283EB89C}" srcOrd="7" destOrd="0" presId="urn:microsoft.com/office/officeart/2005/8/layout/vList2"/>
    <dgm:cxn modelId="{A94A9B39-23EC-F64D-8986-D93FDE11AAD3}" type="presParOf" srcId="{8526752D-2F5A-8846-ADAB-EBA43927DFE4}" destId="{5EAE3257-2AAE-9445-BA45-441514B498E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D2B4C-D8F2-4A83-BE5C-11A9ED28496C}" type="doc">
      <dgm:prSet loTypeId="urn:microsoft.com/office/officeart/2005/8/layout/orgChart1" loCatId="hierarchy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C40E394-581E-4046-8D86-25E366649EB3}">
      <dgm:prSet/>
      <dgm:spPr/>
      <dgm:t>
        <a:bodyPr/>
        <a:lstStyle/>
        <a:p>
          <a:r>
            <a:rPr lang="en-US" dirty="0"/>
            <a:t>Types of blogs</a:t>
          </a:r>
        </a:p>
      </dgm:t>
    </dgm:pt>
    <dgm:pt modelId="{7B2BE369-19A8-401E-83AA-0326A6FB701E}" type="parTrans" cxnId="{62F28B9A-3316-4E34-935B-A9E3F75B4D26}">
      <dgm:prSet/>
      <dgm:spPr/>
      <dgm:t>
        <a:bodyPr/>
        <a:lstStyle/>
        <a:p>
          <a:endParaRPr lang="en-US"/>
        </a:p>
      </dgm:t>
    </dgm:pt>
    <dgm:pt modelId="{6CB2BC28-011E-4001-AD79-517DD3DBEC90}" type="sibTrans" cxnId="{62F28B9A-3316-4E34-935B-A9E3F75B4D26}">
      <dgm:prSet/>
      <dgm:spPr/>
      <dgm:t>
        <a:bodyPr/>
        <a:lstStyle/>
        <a:p>
          <a:endParaRPr lang="en-US"/>
        </a:p>
      </dgm:t>
    </dgm:pt>
    <dgm:pt modelId="{0C4CBFE1-2B76-4167-AA94-7418F7AB34A9}">
      <dgm:prSet/>
      <dgm:spPr/>
      <dgm:t>
        <a:bodyPr/>
        <a:lstStyle/>
        <a:p>
          <a:r>
            <a:rPr lang="en-US" dirty="0"/>
            <a:t>Corporate</a:t>
          </a:r>
        </a:p>
      </dgm:t>
    </dgm:pt>
    <dgm:pt modelId="{07EF538D-6469-43B1-9F51-C96E2BAE78A8}" type="parTrans" cxnId="{F04C61C0-B2D5-430C-B60C-C1477995C07B}">
      <dgm:prSet/>
      <dgm:spPr/>
      <dgm:t>
        <a:bodyPr/>
        <a:lstStyle/>
        <a:p>
          <a:endParaRPr lang="en-US"/>
        </a:p>
      </dgm:t>
    </dgm:pt>
    <dgm:pt modelId="{035E5AD0-5AF7-46D5-B26A-91CF82BF059C}" type="sibTrans" cxnId="{F04C61C0-B2D5-430C-B60C-C1477995C07B}">
      <dgm:prSet/>
      <dgm:spPr/>
      <dgm:t>
        <a:bodyPr/>
        <a:lstStyle/>
        <a:p>
          <a:endParaRPr lang="en-US"/>
        </a:p>
      </dgm:t>
    </dgm:pt>
    <dgm:pt modelId="{C189764C-89D8-4071-8339-7D5F5697CC16}">
      <dgm:prSet/>
      <dgm:spPr/>
      <dgm:t>
        <a:bodyPr/>
        <a:lstStyle/>
        <a:p>
          <a:r>
            <a:rPr lang="en-US" dirty="0"/>
            <a:t>Community</a:t>
          </a:r>
        </a:p>
      </dgm:t>
    </dgm:pt>
    <dgm:pt modelId="{448BA651-D239-4461-90D7-E85B9E731B88}" type="parTrans" cxnId="{47044F66-2300-4692-9BC7-3A00F990BAFB}">
      <dgm:prSet/>
      <dgm:spPr/>
      <dgm:t>
        <a:bodyPr/>
        <a:lstStyle/>
        <a:p>
          <a:endParaRPr lang="en-US"/>
        </a:p>
      </dgm:t>
    </dgm:pt>
    <dgm:pt modelId="{6595E68F-3EE1-4BAA-95C5-813CE6300301}" type="sibTrans" cxnId="{47044F66-2300-4692-9BC7-3A00F990BAFB}">
      <dgm:prSet/>
      <dgm:spPr/>
      <dgm:t>
        <a:bodyPr/>
        <a:lstStyle/>
        <a:p>
          <a:endParaRPr lang="en-US"/>
        </a:p>
      </dgm:t>
    </dgm:pt>
    <dgm:pt modelId="{07A43B45-2B87-4146-B198-41ADF09161F7}">
      <dgm:prSet/>
      <dgm:spPr/>
      <dgm:t>
        <a:bodyPr/>
        <a:lstStyle/>
        <a:p>
          <a:r>
            <a:rPr lang="en-US"/>
            <a:t>Professional</a:t>
          </a:r>
        </a:p>
      </dgm:t>
    </dgm:pt>
    <dgm:pt modelId="{86D91880-75B8-4F2C-897F-09397D58B3BA}" type="parTrans" cxnId="{B03593B1-35C5-4412-9494-EDD4C5D553CD}">
      <dgm:prSet/>
      <dgm:spPr/>
      <dgm:t>
        <a:bodyPr/>
        <a:lstStyle/>
        <a:p>
          <a:endParaRPr lang="en-US"/>
        </a:p>
      </dgm:t>
    </dgm:pt>
    <dgm:pt modelId="{5AC23752-C562-4341-96D3-9C01C082AFFD}" type="sibTrans" cxnId="{B03593B1-35C5-4412-9494-EDD4C5D553CD}">
      <dgm:prSet/>
      <dgm:spPr/>
      <dgm:t>
        <a:bodyPr/>
        <a:lstStyle/>
        <a:p>
          <a:endParaRPr lang="en-US"/>
        </a:p>
      </dgm:t>
    </dgm:pt>
    <dgm:pt modelId="{B5B15EBD-7DC4-4E83-ACBB-B13910959ADC}">
      <dgm:prSet/>
      <dgm:spPr/>
      <dgm:t>
        <a:bodyPr/>
        <a:lstStyle/>
        <a:p>
          <a:r>
            <a:rPr lang="en-US" dirty="0"/>
            <a:t>Microblogs</a:t>
          </a:r>
        </a:p>
      </dgm:t>
    </dgm:pt>
    <dgm:pt modelId="{3AFC074C-79F5-4B6C-A723-A88D323B94E8}" type="parTrans" cxnId="{97C89A89-35C9-4CAE-8F84-AD3BC5880F40}">
      <dgm:prSet/>
      <dgm:spPr/>
      <dgm:t>
        <a:bodyPr/>
        <a:lstStyle/>
        <a:p>
          <a:endParaRPr lang="en-US"/>
        </a:p>
      </dgm:t>
    </dgm:pt>
    <dgm:pt modelId="{9316C046-41CD-4826-AC9C-62B88501D8E7}" type="sibTrans" cxnId="{97C89A89-35C9-4CAE-8F84-AD3BC5880F40}">
      <dgm:prSet/>
      <dgm:spPr/>
      <dgm:t>
        <a:bodyPr/>
        <a:lstStyle/>
        <a:p>
          <a:endParaRPr lang="en-US"/>
        </a:p>
      </dgm:t>
    </dgm:pt>
    <dgm:pt modelId="{2DF3EAC9-63E0-4038-83E0-3003437B5FA1}">
      <dgm:prSet/>
      <dgm:spPr/>
      <dgm:t>
        <a:bodyPr/>
        <a:lstStyle/>
        <a:p>
          <a:r>
            <a:rPr lang="en-US" dirty="0"/>
            <a:t>Personal</a:t>
          </a:r>
        </a:p>
      </dgm:t>
    </dgm:pt>
    <dgm:pt modelId="{C55569D5-E6D6-43C2-B2BE-2EA8165B690B}" type="parTrans" cxnId="{3295DF71-0371-45CB-ADF1-4EE4AC26E1A7}">
      <dgm:prSet/>
      <dgm:spPr/>
      <dgm:t>
        <a:bodyPr/>
        <a:lstStyle/>
        <a:p>
          <a:endParaRPr lang="en-GB"/>
        </a:p>
      </dgm:t>
    </dgm:pt>
    <dgm:pt modelId="{51554566-04CB-43E1-AD7C-DA6ACD98752B}" type="sibTrans" cxnId="{3295DF71-0371-45CB-ADF1-4EE4AC26E1A7}">
      <dgm:prSet/>
      <dgm:spPr/>
      <dgm:t>
        <a:bodyPr/>
        <a:lstStyle/>
        <a:p>
          <a:endParaRPr lang="en-GB"/>
        </a:p>
      </dgm:t>
    </dgm:pt>
    <dgm:pt modelId="{85DB08C2-5B0E-438B-83C5-63594C4A4C14}" type="pres">
      <dgm:prSet presAssocID="{6EAD2B4C-D8F2-4A83-BE5C-11A9ED2849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FBA78-EF72-4634-8503-6B288F82BA30}" type="pres">
      <dgm:prSet presAssocID="{9C40E394-581E-4046-8D86-25E366649EB3}" presName="hierRoot1" presStyleCnt="0">
        <dgm:presLayoutVars>
          <dgm:hierBranch val="init"/>
        </dgm:presLayoutVars>
      </dgm:prSet>
      <dgm:spPr/>
    </dgm:pt>
    <dgm:pt modelId="{A1E26BCC-8D23-407D-9CC7-6A9F8C074D7D}" type="pres">
      <dgm:prSet presAssocID="{9C40E394-581E-4046-8D86-25E366649EB3}" presName="rootComposite1" presStyleCnt="0"/>
      <dgm:spPr/>
    </dgm:pt>
    <dgm:pt modelId="{9C32226E-7EDD-469C-A858-CFD9DECA3A16}" type="pres">
      <dgm:prSet presAssocID="{9C40E394-581E-4046-8D86-25E366649EB3}" presName="rootText1" presStyleLbl="node0" presStyleIdx="0" presStyleCnt="1" custScaleX="176381">
        <dgm:presLayoutVars>
          <dgm:chPref val="3"/>
        </dgm:presLayoutVars>
      </dgm:prSet>
      <dgm:spPr/>
    </dgm:pt>
    <dgm:pt modelId="{7A6726CF-6A8A-4DC3-AE5B-414242D785F2}" type="pres">
      <dgm:prSet presAssocID="{9C40E394-581E-4046-8D86-25E366649EB3}" presName="rootConnector1" presStyleLbl="node1" presStyleIdx="0" presStyleCnt="0"/>
      <dgm:spPr/>
    </dgm:pt>
    <dgm:pt modelId="{9A968A05-53B3-4B6B-837C-C8BB01A55878}" type="pres">
      <dgm:prSet presAssocID="{9C40E394-581E-4046-8D86-25E366649EB3}" presName="hierChild2" presStyleCnt="0"/>
      <dgm:spPr/>
    </dgm:pt>
    <dgm:pt modelId="{A9AC1D79-ECAA-4DC3-ABCC-81311F0B9870}" type="pres">
      <dgm:prSet presAssocID="{C55569D5-E6D6-43C2-B2BE-2EA8165B690B}" presName="Name37" presStyleLbl="parChTrans1D2" presStyleIdx="0" presStyleCnt="5"/>
      <dgm:spPr/>
    </dgm:pt>
    <dgm:pt modelId="{4DAF3483-B2CB-4002-8F54-27868B632627}" type="pres">
      <dgm:prSet presAssocID="{2DF3EAC9-63E0-4038-83E0-3003437B5FA1}" presName="hierRoot2" presStyleCnt="0">
        <dgm:presLayoutVars>
          <dgm:hierBranch val="init"/>
        </dgm:presLayoutVars>
      </dgm:prSet>
      <dgm:spPr/>
    </dgm:pt>
    <dgm:pt modelId="{B246411A-4077-4666-92F9-1A20A2DA701A}" type="pres">
      <dgm:prSet presAssocID="{2DF3EAC9-63E0-4038-83E0-3003437B5FA1}" presName="rootComposite" presStyleCnt="0"/>
      <dgm:spPr/>
    </dgm:pt>
    <dgm:pt modelId="{4107665C-F64B-41F6-8E1D-6D43E10247C1}" type="pres">
      <dgm:prSet presAssocID="{2DF3EAC9-63E0-4038-83E0-3003437B5FA1}" presName="rootText" presStyleLbl="node2" presStyleIdx="0" presStyleCnt="5">
        <dgm:presLayoutVars>
          <dgm:chPref val="3"/>
        </dgm:presLayoutVars>
      </dgm:prSet>
      <dgm:spPr/>
    </dgm:pt>
    <dgm:pt modelId="{C69845A8-9548-4FC7-9520-8267AAD39D1D}" type="pres">
      <dgm:prSet presAssocID="{2DF3EAC9-63E0-4038-83E0-3003437B5FA1}" presName="rootConnector" presStyleLbl="node2" presStyleIdx="0" presStyleCnt="5"/>
      <dgm:spPr/>
    </dgm:pt>
    <dgm:pt modelId="{BB33CE86-301E-472A-824E-4657E2D16F22}" type="pres">
      <dgm:prSet presAssocID="{2DF3EAC9-63E0-4038-83E0-3003437B5FA1}" presName="hierChild4" presStyleCnt="0"/>
      <dgm:spPr/>
    </dgm:pt>
    <dgm:pt modelId="{A8CF6824-7075-4843-B47B-98F849693BB5}" type="pres">
      <dgm:prSet presAssocID="{2DF3EAC9-63E0-4038-83E0-3003437B5FA1}" presName="hierChild5" presStyleCnt="0"/>
      <dgm:spPr/>
    </dgm:pt>
    <dgm:pt modelId="{27723490-5B4C-44A7-82E5-144A6AEA6F32}" type="pres">
      <dgm:prSet presAssocID="{07EF538D-6469-43B1-9F51-C96E2BAE78A8}" presName="Name37" presStyleLbl="parChTrans1D2" presStyleIdx="1" presStyleCnt="5"/>
      <dgm:spPr/>
    </dgm:pt>
    <dgm:pt modelId="{0506F793-E47B-4301-8509-CC498912676A}" type="pres">
      <dgm:prSet presAssocID="{0C4CBFE1-2B76-4167-AA94-7418F7AB34A9}" presName="hierRoot2" presStyleCnt="0">
        <dgm:presLayoutVars>
          <dgm:hierBranch val="init"/>
        </dgm:presLayoutVars>
      </dgm:prSet>
      <dgm:spPr/>
    </dgm:pt>
    <dgm:pt modelId="{A2896D90-2D00-4FCC-8983-5D85D5C68DF0}" type="pres">
      <dgm:prSet presAssocID="{0C4CBFE1-2B76-4167-AA94-7418F7AB34A9}" presName="rootComposite" presStyleCnt="0"/>
      <dgm:spPr/>
    </dgm:pt>
    <dgm:pt modelId="{1E0F2E8F-DB61-43CB-ADB2-BE183DAB928C}" type="pres">
      <dgm:prSet presAssocID="{0C4CBFE1-2B76-4167-AA94-7418F7AB34A9}" presName="rootText" presStyleLbl="node2" presStyleIdx="1" presStyleCnt="5">
        <dgm:presLayoutVars>
          <dgm:chPref val="3"/>
        </dgm:presLayoutVars>
      </dgm:prSet>
      <dgm:spPr/>
    </dgm:pt>
    <dgm:pt modelId="{D5F07EE6-A0C6-4CA8-82C1-A3B8E962DB66}" type="pres">
      <dgm:prSet presAssocID="{0C4CBFE1-2B76-4167-AA94-7418F7AB34A9}" presName="rootConnector" presStyleLbl="node2" presStyleIdx="1" presStyleCnt="5"/>
      <dgm:spPr/>
    </dgm:pt>
    <dgm:pt modelId="{87C6B839-4BBD-4208-935D-A2C5C7933138}" type="pres">
      <dgm:prSet presAssocID="{0C4CBFE1-2B76-4167-AA94-7418F7AB34A9}" presName="hierChild4" presStyleCnt="0"/>
      <dgm:spPr/>
    </dgm:pt>
    <dgm:pt modelId="{A54EA731-1D1D-4E6C-AA61-7953CC9993AF}" type="pres">
      <dgm:prSet presAssocID="{0C4CBFE1-2B76-4167-AA94-7418F7AB34A9}" presName="hierChild5" presStyleCnt="0"/>
      <dgm:spPr/>
    </dgm:pt>
    <dgm:pt modelId="{88E9647F-5C29-4800-A96A-11099B5056DF}" type="pres">
      <dgm:prSet presAssocID="{448BA651-D239-4461-90D7-E85B9E731B88}" presName="Name37" presStyleLbl="parChTrans1D2" presStyleIdx="2" presStyleCnt="5"/>
      <dgm:spPr/>
    </dgm:pt>
    <dgm:pt modelId="{FB4506BE-AC81-471A-8C36-1AA5021A2EA6}" type="pres">
      <dgm:prSet presAssocID="{C189764C-89D8-4071-8339-7D5F5697CC16}" presName="hierRoot2" presStyleCnt="0">
        <dgm:presLayoutVars>
          <dgm:hierBranch val="init"/>
        </dgm:presLayoutVars>
      </dgm:prSet>
      <dgm:spPr/>
    </dgm:pt>
    <dgm:pt modelId="{58444AFB-2ACD-4B28-BC0D-2C50DCC3A30C}" type="pres">
      <dgm:prSet presAssocID="{C189764C-89D8-4071-8339-7D5F5697CC16}" presName="rootComposite" presStyleCnt="0"/>
      <dgm:spPr/>
    </dgm:pt>
    <dgm:pt modelId="{4ED3A76A-C942-4EF2-ADA3-3C7E9EA66860}" type="pres">
      <dgm:prSet presAssocID="{C189764C-89D8-4071-8339-7D5F5697CC16}" presName="rootText" presStyleLbl="node2" presStyleIdx="2" presStyleCnt="5">
        <dgm:presLayoutVars>
          <dgm:chPref val="3"/>
        </dgm:presLayoutVars>
      </dgm:prSet>
      <dgm:spPr/>
    </dgm:pt>
    <dgm:pt modelId="{CBE54824-1C50-44C0-A5E7-8ADE7711638A}" type="pres">
      <dgm:prSet presAssocID="{C189764C-89D8-4071-8339-7D5F5697CC16}" presName="rootConnector" presStyleLbl="node2" presStyleIdx="2" presStyleCnt="5"/>
      <dgm:spPr/>
    </dgm:pt>
    <dgm:pt modelId="{DFE26892-D60E-4468-BD54-B2956ADD32C1}" type="pres">
      <dgm:prSet presAssocID="{C189764C-89D8-4071-8339-7D5F5697CC16}" presName="hierChild4" presStyleCnt="0"/>
      <dgm:spPr/>
    </dgm:pt>
    <dgm:pt modelId="{783A0AC3-94B3-471D-9121-0CF1340ED4D5}" type="pres">
      <dgm:prSet presAssocID="{C189764C-89D8-4071-8339-7D5F5697CC16}" presName="hierChild5" presStyleCnt="0"/>
      <dgm:spPr/>
    </dgm:pt>
    <dgm:pt modelId="{3CE9292F-9C42-4333-A87E-EDBA85540C93}" type="pres">
      <dgm:prSet presAssocID="{86D91880-75B8-4F2C-897F-09397D58B3BA}" presName="Name37" presStyleLbl="parChTrans1D2" presStyleIdx="3" presStyleCnt="5"/>
      <dgm:spPr/>
    </dgm:pt>
    <dgm:pt modelId="{8CA3C7DD-7B59-4AC5-9958-7389E2DB32EE}" type="pres">
      <dgm:prSet presAssocID="{07A43B45-2B87-4146-B198-41ADF09161F7}" presName="hierRoot2" presStyleCnt="0">
        <dgm:presLayoutVars>
          <dgm:hierBranch val="init"/>
        </dgm:presLayoutVars>
      </dgm:prSet>
      <dgm:spPr/>
    </dgm:pt>
    <dgm:pt modelId="{242524EB-8F83-4D4B-978E-23283FD6C5AD}" type="pres">
      <dgm:prSet presAssocID="{07A43B45-2B87-4146-B198-41ADF09161F7}" presName="rootComposite" presStyleCnt="0"/>
      <dgm:spPr/>
    </dgm:pt>
    <dgm:pt modelId="{05BE5C7A-A9A3-46B7-8A11-E0F6B4BA58A8}" type="pres">
      <dgm:prSet presAssocID="{07A43B45-2B87-4146-B198-41ADF09161F7}" presName="rootText" presStyleLbl="node2" presStyleIdx="3" presStyleCnt="5">
        <dgm:presLayoutVars>
          <dgm:chPref val="3"/>
        </dgm:presLayoutVars>
      </dgm:prSet>
      <dgm:spPr/>
    </dgm:pt>
    <dgm:pt modelId="{759B9818-3D60-41AB-9C36-932CAE3F579A}" type="pres">
      <dgm:prSet presAssocID="{07A43B45-2B87-4146-B198-41ADF09161F7}" presName="rootConnector" presStyleLbl="node2" presStyleIdx="3" presStyleCnt="5"/>
      <dgm:spPr/>
    </dgm:pt>
    <dgm:pt modelId="{2E32DAF8-C9CB-4078-B7E3-7021A9FA6481}" type="pres">
      <dgm:prSet presAssocID="{07A43B45-2B87-4146-B198-41ADF09161F7}" presName="hierChild4" presStyleCnt="0"/>
      <dgm:spPr/>
    </dgm:pt>
    <dgm:pt modelId="{5AF9FF09-BC26-4FAB-85D7-AD0E87970792}" type="pres">
      <dgm:prSet presAssocID="{07A43B45-2B87-4146-B198-41ADF09161F7}" presName="hierChild5" presStyleCnt="0"/>
      <dgm:spPr/>
    </dgm:pt>
    <dgm:pt modelId="{3EB45692-E53B-4CB8-92CC-2E3E086F1A84}" type="pres">
      <dgm:prSet presAssocID="{3AFC074C-79F5-4B6C-A723-A88D323B94E8}" presName="Name37" presStyleLbl="parChTrans1D2" presStyleIdx="4" presStyleCnt="5"/>
      <dgm:spPr/>
    </dgm:pt>
    <dgm:pt modelId="{98A16526-88D8-4485-B49F-E3CFBA4F0C1A}" type="pres">
      <dgm:prSet presAssocID="{B5B15EBD-7DC4-4E83-ACBB-B13910959ADC}" presName="hierRoot2" presStyleCnt="0">
        <dgm:presLayoutVars>
          <dgm:hierBranch val="init"/>
        </dgm:presLayoutVars>
      </dgm:prSet>
      <dgm:spPr/>
    </dgm:pt>
    <dgm:pt modelId="{9AF43904-98CF-405A-BA62-3C71AE7748FE}" type="pres">
      <dgm:prSet presAssocID="{B5B15EBD-7DC4-4E83-ACBB-B13910959ADC}" presName="rootComposite" presStyleCnt="0"/>
      <dgm:spPr/>
    </dgm:pt>
    <dgm:pt modelId="{2135BDAE-EC33-4A41-B5EA-991C71F3C3B0}" type="pres">
      <dgm:prSet presAssocID="{B5B15EBD-7DC4-4E83-ACBB-B13910959ADC}" presName="rootText" presStyleLbl="node2" presStyleIdx="4" presStyleCnt="5">
        <dgm:presLayoutVars>
          <dgm:chPref val="3"/>
        </dgm:presLayoutVars>
      </dgm:prSet>
      <dgm:spPr/>
    </dgm:pt>
    <dgm:pt modelId="{19AAB793-B7E2-4368-A0BB-D19E0F38F562}" type="pres">
      <dgm:prSet presAssocID="{B5B15EBD-7DC4-4E83-ACBB-B13910959ADC}" presName="rootConnector" presStyleLbl="node2" presStyleIdx="4" presStyleCnt="5"/>
      <dgm:spPr/>
    </dgm:pt>
    <dgm:pt modelId="{FC2B6CAC-B180-41DB-A64F-6B379B1F39D1}" type="pres">
      <dgm:prSet presAssocID="{B5B15EBD-7DC4-4E83-ACBB-B13910959ADC}" presName="hierChild4" presStyleCnt="0"/>
      <dgm:spPr/>
    </dgm:pt>
    <dgm:pt modelId="{B4ECAFA0-69EE-4C48-B4DD-D4A0E9780545}" type="pres">
      <dgm:prSet presAssocID="{B5B15EBD-7DC4-4E83-ACBB-B13910959ADC}" presName="hierChild5" presStyleCnt="0"/>
      <dgm:spPr/>
    </dgm:pt>
    <dgm:pt modelId="{A0A72046-597A-44F0-8107-DBB1F9F2229F}" type="pres">
      <dgm:prSet presAssocID="{9C40E394-581E-4046-8D86-25E366649EB3}" presName="hierChild3" presStyleCnt="0"/>
      <dgm:spPr/>
    </dgm:pt>
  </dgm:ptLst>
  <dgm:cxnLst>
    <dgm:cxn modelId="{19463F0A-C2F9-4DA9-B7F3-F13EAF3BF21E}" type="presOf" srcId="{07A43B45-2B87-4146-B198-41ADF09161F7}" destId="{759B9818-3D60-41AB-9C36-932CAE3F579A}" srcOrd="1" destOrd="0" presId="urn:microsoft.com/office/officeart/2005/8/layout/orgChart1"/>
    <dgm:cxn modelId="{E44E941F-6C1A-457B-9DDE-573E26934591}" type="presOf" srcId="{9C40E394-581E-4046-8D86-25E366649EB3}" destId="{7A6726CF-6A8A-4DC3-AE5B-414242D785F2}" srcOrd="1" destOrd="0" presId="urn:microsoft.com/office/officeart/2005/8/layout/orgChart1"/>
    <dgm:cxn modelId="{6E2BB627-BD96-4E1A-A2BB-F357FDAEF644}" type="presOf" srcId="{07EF538D-6469-43B1-9F51-C96E2BAE78A8}" destId="{27723490-5B4C-44A7-82E5-144A6AEA6F32}" srcOrd="0" destOrd="0" presId="urn:microsoft.com/office/officeart/2005/8/layout/orgChart1"/>
    <dgm:cxn modelId="{1EF1852A-FC1C-41FA-9B23-E5B3A7451297}" type="presOf" srcId="{C189764C-89D8-4071-8339-7D5F5697CC16}" destId="{4ED3A76A-C942-4EF2-ADA3-3C7E9EA66860}" srcOrd="0" destOrd="0" presId="urn:microsoft.com/office/officeart/2005/8/layout/orgChart1"/>
    <dgm:cxn modelId="{47044F66-2300-4692-9BC7-3A00F990BAFB}" srcId="{9C40E394-581E-4046-8D86-25E366649EB3}" destId="{C189764C-89D8-4071-8339-7D5F5697CC16}" srcOrd="2" destOrd="0" parTransId="{448BA651-D239-4461-90D7-E85B9E731B88}" sibTransId="{6595E68F-3EE1-4BAA-95C5-813CE6300301}"/>
    <dgm:cxn modelId="{3295DF71-0371-45CB-ADF1-4EE4AC26E1A7}" srcId="{9C40E394-581E-4046-8D86-25E366649EB3}" destId="{2DF3EAC9-63E0-4038-83E0-3003437B5FA1}" srcOrd="0" destOrd="0" parTransId="{C55569D5-E6D6-43C2-B2BE-2EA8165B690B}" sibTransId="{51554566-04CB-43E1-AD7C-DA6ACD98752B}"/>
    <dgm:cxn modelId="{7FE79077-2E0F-41D0-806E-B1605226487C}" type="presOf" srcId="{0C4CBFE1-2B76-4167-AA94-7418F7AB34A9}" destId="{1E0F2E8F-DB61-43CB-ADB2-BE183DAB928C}" srcOrd="0" destOrd="0" presId="urn:microsoft.com/office/officeart/2005/8/layout/orgChart1"/>
    <dgm:cxn modelId="{8908BE80-51CF-4969-99F5-CE7AB8037BBA}" type="presOf" srcId="{07A43B45-2B87-4146-B198-41ADF09161F7}" destId="{05BE5C7A-A9A3-46B7-8A11-E0F6B4BA58A8}" srcOrd="0" destOrd="0" presId="urn:microsoft.com/office/officeart/2005/8/layout/orgChart1"/>
    <dgm:cxn modelId="{8D469A85-A68C-4890-A9FD-CAC157199A1F}" type="presOf" srcId="{B5B15EBD-7DC4-4E83-ACBB-B13910959ADC}" destId="{19AAB793-B7E2-4368-A0BB-D19E0F38F562}" srcOrd="1" destOrd="0" presId="urn:microsoft.com/office/officeart/2005/8/layout/orgChart1"/>
    <dgm:cxn modelId="{AD7A0586-AE0D-4679-9F3A-813D0C760B95}" type="presOf" srcId="{448BA651-D239-4461-90D7-E85B9E731B88}" destId="{88E9647F-5C29-4800-A96A-11099B5056DF}" srcOrd="0" destOrd="0" presId="urn:microsoft.com/office/officeart/2005/8/layout/orgChart1"/>
    <dgm:cxn modelId="{97C89A89-35C9-4CAE-8F84-AD3BC5880F40}" srcId="{9C40E394-581E-4046-8D86-25E366649EB3}" destId="{B5B15EBD-7DC4-4E83-ACBB-B13910959ADC}" srcOrd="4" destOrd="0" parTransId="{3AFC074C-79F5-4B6C-A723-A88D323B94E8}" sibTransId="{9316C046-41CD-4826-AC9C-62B88501D8E7}"/>
    <dgm:cxn modelId="{80FF7598-3A97-4D98-B923-DD79FED50FC9}" type="presOf" srcId="{0C4CBFE1-2B76-4167-AA94-7418F7AB34A9}" destId="{D5F07EE6-A0C6-4CA8-82C1-A3B8E962DB66}" srcOrd="1" destOrd="0" presId="urn:microsoft.com/office/officeart/2005/8/layout/orgChart1"/>
    <dgm:cxn modelId="{62F28B9A-3316-4E34-935B-A9E3F75B4D26}" srcId="{6EAD2B4C-D8F2-4A83-BE5C-11A9ED28496C}" destId="{9C40E394-581E-4046-8D86-25E366649EB3}" srcOrd="0" destOrd="0" parTransId="{7B2BE369-19A8-401E-83AA-0326A6FB701E}" sibTransId="{6CB2BC28-011E-4001-AD79-517DD3DBEC90}"/>
    <dgm:cxn modelId="{7EFCD89D-B23F-4165-9D7D-265807C33C8D}" type="presOf" srcId="{C55569D5-E6D6-43C2-B2BE-2EA8165B690B}" destId="{A9AC1D79-ECAA-4DC3-ABCC-81311F0B9870}" srcOrd="0" destOrd="0" presId="urn:microsoft.com/office/officeart/2005/8/layout/orgChart1"/>
    <dgm:cxn modelId="{0FF22FA0-57B2-4F01-AC6C-36BA8A4CC243}" type="presOf" srcId="{9C40E394-581E-4046-8D86-25E366649EB3}" destId="{9C32226E-7EDD-469C-A858-CFD9DECA3A16}" srcOrd="0" destOrd="0" presId="urn:microsoft.com/office/officeart/2005/8/layout/orgChart1"/>
    <dgm:cxn modelId="{93AA8EB1-CCAB-41BC-841E-CD5529632E7A}" type="presOf" srcId="{C189764C-89D8-4071-8339-7D5F5697CC16}" destId="{CBE54824-1C50-44C0-A5E7-8ADE7711638A}" srcOrd="1" destOrd="0" presId="urn:microsoft.com/office/officeart/2005/8/layout/orgChart1"/>
    <dgm:cxn modelId="{B03593B1-35C5-4412-9494-EDD4C5D553CD}" srcId="{9C40E394-581E-4046-8D86-25E366649EB3}" destId="{07A43B45-2B87-4146-B198-41ADF09161F7}" srcOrd="3" destOrd="0" parTransId="{86D91880-75B8-4F2C-897F-09397D58B3BA}" sibTransId="{5AC23752-C562-4341-96D3-9C01C082AFFD}"/>
    <dgm:cxn modelId="{03A8E2B1-78F3-452F-B3E1-F3C28DF7DE0A}" type="presOf" srcId="{6EAD2B4C-D8F2-4A83-BE5C-11A9ED28496C}" destId="{85DB08C2-5B0E-438B-83C5-63594C4A4C14}" srcOrd="0" destOrd="0" presId="urn:microsoft.com/office/officeart/2005/8/layout/orgChart1"/>
    <dgm:cxn modelId="{F04C61C0-B2D5-430C-B60C-C1477995C07B}" srcId="{9C40E394-581E-4046-8D86-25E366649EB3}" destId="{0C4CBFE1-2B76-4167-AA94-7418F7AB34A9}" srcOrd="1" destOrd="0" parTransId="{07EF538D-6469-43B1-9F51-C96E2BAE78A8}" sibTransId="{035E5AD0-5AF7-46D5-B26A-91CF82BF059C}"/>
    <dgm:cxn modelId="{461EE7C1-1C64-4196-A573-7BE73E1B9B04}" type="presOf" srcId="{2DF3EAC9-63E0-4038-83E0-3003437B5FA1}" destId="{4107665C-F64B-41F6-8E1D-6D43E10247C1}" srcOrd="0" destOrd="0" presId="urn:microsoft.com/office/officeart/2005/8/layout/orgChart1"/>
    <dgm:cxn modelId="{F056DCE1-F02D-4A5A-B979-FC7B50883197}" type="presOf" srcId="{86D91880-75B8-4F2C-897F-09397D58B3BA}" destId="{3CE9292F-9C42-4333-A87E-EDBA85540C93}" srcOrd="0" destOrd="0" presId="urn:microsoft.com/office/officeart/2005/8/layout/orgChart1"/>
    <dgm:cxn modelId="{9180C2E6-1330-41C0-A610-4DDCD47A73D6}" type="presOf" srcId="{B5B15EBD-7DC4-4E83-ACBB-B13910959ADC}" destId="{2135BDAE-EC33-4A41-B5EA-991C71F3C3B0}" srcOrd="0" destOrd="0" presId="urn:microsoft.com/office/officeart/2005/8/layout/orgChart1"/>
    <dgm:cxn modelId="{7AF6F4F5-A7CB-47DB-9CB5-F47F932341A1}" type="presOf" srcId="{3AFC074C-79F5-4B6C-A723-A88D323B94E8}" destId="{3EB45692-E53B-4CB8-92CC-2E3E086F1A84}" srcOrd="0" destOrd="0" presId="urn:microsoft.com/office/officeart/2005/8/layout/orgChart1"/>
    <dgm:cxn modelId="{A3EBEBFB-260A-4405-9E82-9F35D8F8B314}" type="presOf" srcId="{2DF3EAC9-63E0-4038-83E0-3003437B5FA1}" destId="{C69845A8-9548-4FC7-9520-8267AAD39D1D}" srcOrd="1" destOrd="0" presId="urn:microsoft.com/office/officeart/2005/8/layout/orgChart1"/>
    <dgm:cxn modelId="{D1F7701E-07B4-407E-A1E5-5A551254C239}" type="presParOf" srcId="{85DB08C2-5B0E-438B-83C5-63594C4A4C14}" destId="{0E2FBA78-EF72-4634-8503-6B288F82BA30}" srcOrd="0" destOrd="0" presId="urn:microsoft.com/office/officeart/2005/8/layout/orgChart1"/>
    <dgm:cxn modelId="{CCA535F4-518E-4DD5-BF7A-136F2BF7BDB7}" type="presParOf" srcId="{0E2FBA78-EF72-4634-8503-6B288F82BA30}" destId="{A1E26BCC-8D23-407D-9CC7-6A9F8C074D7D}" srcOrd="0" destOrd="0" presId="urn:microsoft.com/office/officeart/2005/8/layout/orgChart1"/>
    <dgm:cxn modelId="{4A91F91F-0A54-493D-BFB1-0F45C27B96B5}" type="presParOf" srcId="{A1E26BCC-8D23-407D-9CC7-6A9F8C074D7D}" destId="{9C32226E-7EDD-469C-A858-CFD9DECA3A16}" srcOrd="0" destOrd="0" presId="urn:microsoft.com/office/officeart/2005/8/layout/orgChart1"/>
    <dgm:cxn modelId="{8550A729-78EA-41EA-BCB8-6AB53D4AB8E5}" type="presParOf" srcId="{A1E26BCC-8D23-407D-9CC7-6A9F8C074D7D}" destId="{7A6726CF-6A8A-4DC3-AE5B-414242D785F2}" srcOrd="1" destOrd="0" presId="urn:microsoft.com/office/officeart/2005/8/layout/orgChart1"/>
    <dgm:cxn modelId="{17D1E056-6B3B-4716-B2E2-CE2D6AA886B2}" type="presParOf" srcId="{0E2FBA78-EF72-4634-8503-6B288F82BA30}" destId="{9A968A05-53B3-4B6B-837C-C8BB01A55878}" srcOrd="1" destOrd="0" presId="urn:microsoft.com/office/officeart/2005/8/layout/orgChart1"/>
    <dgm:cxn modelId="{EA4A1274-BDB8-46ED-8A7D-453CDB0331F3}" type="presParOf" srcId="{9A968A05-53B3-4B6B-837C-C8BB01A55878}" destId="{A9AC1D79-ECAA-4DC3-ABCC-81311F0B9870}" srcOrd="0" destOrd="0" presId="urn:microsoft.com/office/officeart/2005/8/layout/orgChart1"/>
    <dgm:cxn modelId="{E97721E0-A700-4A9E-AB67-F324D81C03CD}" type="presParOf" srcId="{9A968A05-53B3-4B6B-837C-C8BB01A55878}" destId="{4DAF3483-B2CB-4002-8F54-27868B632627}" srcOrd="1" destOrd="0" presId="urn:microsoft.com/office/officeart/2005/8/layout/orgChart1"/>
    <dgm:cxn modelId="{BE1B7703-0859-4335-92EC-2C3EAF840812}" type="presParOf" srcId="{4DAF3483-B2CB-4002-8F54-27868B632627}" destId="{B246411A-4077-4666-92F9-1A20A2DA701A}" srcOrd="0" destOrd="0" presId="urn:microsoft.com/office/officeart/2005/8/layout/orgChart1"/>
    <dgm:cxn modelId="{6042EB72-87D5-4E21-93DB-C4799189B258}" type="presParOf" srcId="{B246411A-4077-4666-92F9-1A20A2DA701A}" destId="{4107665C-F64B-41F6-8E1D-6D43E10247C1}" srcOrd="0" destOrd="0" presId="urn:microsoft.com/office/officeart/2005/8/layout/orgChart1"/>
    <dgm:cxn modelId="{4D3A84A1-BACA-4FB3-8CA2-2BDB22EC1F98}" type="presParOf" srcId="{B246411A-4077-4666-92F9-1A20A2DA701A}" destId="{C69845A8-9548-4FC7-9520-8267AAD39D1D}" srcOrd="1" destOrd="0" presId="urn:microsoft.com/office/officeart/2005/8/layout/orgChart1"/>
    <dgm:cxn modelId="{B071BE1D-A7DC-454E-870D-789A2E094A91}" type="presParOf" srcId="{4DAF3483-B2CB-4002-8F54-27868B632627}" destId="{BB33CE86-301E-472A-824E-4657E2D16F22}" srcOrd="1" destOrd="0" presId="urn:microsoft.com/office/officeart/2005/8/layout/orgChart1"/>
    <dgm:cxn modelId="{834FF5F9-76CF-4F25-8783-E24E60D1AAD5}" type="presParOf" srcId="{4DAF3483-B2CB-4002-8F54-27868B632627}" destId="{A8CF6824-7075-4843-B47B-98F849693BB5}" srcOrd="2" destOrd="0" presId="urn:microsoft.com/office/officeart/2005/8/layout/orgChart1"/>
    <dgm:cxn modelId="{C662A146-B6DC-4FC7-BD4E-53F3ED2C008B}" type="presParOf" srcId="{9A968A05-53B3-4B6B-837C-C8BB01A55878}" destId="{27723490-5B4C-44A7-82E5-144A6AEA6F32}" srcOrd="2" destOrd="0" presId="urn:microsoft.com/office/officeart/2005/8/layout/orgChart1"/>
    <dgm:cxn modelId="{B029530C-225B-450A-8840-5A6166B51A2D}" type="presParOf" srcId="{9A968A05-53B3-4B6B-837C-C8BB01A55878}" destId="{0506F793-E47B-4301-8509-CC498912676A}" srcOrd="3" destOrd="0" presId="urn:microsoft.com/office/officeart/2005/8/layout/orgChart1"/>
    <dgm:cxn modelId="{4DB8F65B-E326-4E32-8905-699B576E4319}" type="presParOf" srcId="{0506F793-E47B-4301-8509-CC498912676A}" destId="{A2896D90-2D00-4FCC-8983-5D85D5C68DF0}" srcOrd="0" destOrd="0" presId="urn:microsoft.com/office/officeart/2005/8/layout/orgChart1"/>
    <dgm:cxn modelId="{22DC323D-B802-4B06-BFEB-DF914FE72BE0}" type="presParOf" srcId="{A2896D90-2D00-4FCC-8983-5D85D5C68DF0}" destId="{1E0F2E8F-DB61-43CB-ADB2-BE183DAB928C}" srcOrd="0" destOrd="0" presId="urn:microsoft.com/office/officeart/2005/8/layout/orgChart1"/>
    <dgm:cxn modelId="{6B01C70E-B5A4-4681-86EF-2674E591C73E}" type="presParOf" srcId="{A2896D90-2D00-4FCC-8983-5D85D5C68DF0}" destId="{D5F07EE6-A0C6-4CA8-82C1-A3B8E962DB66}" srcOrd="1" destOrd="0" presId="urn:microsoft.com/office/officeart/2005/8/layout/orgChart1"/>
    <dgm:cxn modelId="{56CCD4E2-D0BD-4165-A438-71075C9ECF4A}" type="presParOf" srcId="{0506F793-E47B-4301-8509-CC498912676A}" destId="{87C6B839-4BBD-4208-935D-A2C5C7933138}" srcOrd="1" destOrd="0" presId="urn:microsoft.com/office/officeart/2005/8/layout/orgChart1"/>
    <dgm:cxn modelId="{53488D54-9071-4F85-8CEA-7D5B7DFB9BF4}" type="presParOf" srcId="{0506F793-E47B-4301-8509-CC498912676A}" destId="{A54EA731-1D1D-4E6C-AA61-7953CC9993AF}" srcOrd="2" destOrd="0" presId="urn:microsoft.com/office/officeart/2005/8/layout/orgChart1"/>
    <dgm:cxn modelId="{FE1105E6-FE7A-438F-80CF-D8BA7D51C1F7}" type="presParOf" srcId="{9A968A05-53B3-4B6B-837C-C8BB01A55878}" destId="{88E9647F-5C29-4800-A96A-11099B5056DF}" srcOrd="4" destOrd="0" presId="urn:microsoft.com/office/officeart/2005/8/layout/orgChart1"/>
    <dgm:cxn modelId="{7148C992-DA47-4796-B0B3-92000E688288}" type="presParOf" srcId="{9A968A05-53B3-4B6B-837C-C8BB01A55878}" destId="{FB4506BE-AC81-471A-8C36-1AA5021A2EA6}" srcOrd="5" destOrd="0" presId="urn:microsoft.com/office/officeart/2005/8/layout/orgChart1"/>
    <dgm:cxn modelId="{8C09E848-BB4C-4F3F-8CEA-8EDE42BAA259}" type="presParOf" srcId="{FB4506BE-AC81-471A-8C36-1AA5021A2EA6}" destId="{58444AFB-2ACD-4B28-BC0D-2C50DCC3A30C}" srcOrd="0" destOrd="0" presId="urn:microsoft.com/office/officeart/2005/8/layout/orgChart1"/>
    <dgm:cxn modelId="{35689E4F-FAF8-40CA-91C6-F0068C383320}" type="presParOf" srcId="{58444AFB-2ACD-4B28-BC0D-2C50DCC3A30C}" destId="{4ED3A76A-C942-4EF2-ADA3-3C7E9EA66860}" srcOrd="0" destOrd="0" presId="urn:microsoft.com/office/officeart/2005/8/layout/orgChart1"/>
    <dgm:cxn modelId="{B61ADE57-9A9A-48C6-91B1-49C39EC1E2F5}" type="presParOf" srcId="{58444AFB-2ACD-4B28-BC0D-2C50DCC3A30C}" destId="{CBE54824-1C50-44C0-A5E7-8ADE7711638A}" srcOrd="1" destOrd="0" presId="urn:microsoft.com/office/officeart/2005/8/layout/orgChart1"/>
    <dgm:cxn modelId="{2A4C335D-FE2E-4AC1-B933-A96D4B7D963C}" type="presParOf" srcId="{FB4506BE-AC81-471A-8C36-1AA5021A2EA6}" destId="{DFE26892-D60E-4468-BD54-B2956ADD32C1}" srcOrd="1" destOrd="0" presId="urn:microsoft.com/office/officeart/2005/8/layout/orgChart1"/>
    <dgm:cxn modelId="{D9D28609-F291-4DC5-9E5F-03E5CD9B8FF4}" type="presParOf" srcId="{FB4506BE-AC81-471A-8C36-1AA5021A2EA6}" destId="{783A0AC3-94B3-471D-9121-0CF1340ED4D5}" srcOrd="2" destOrd="0" presId="urn:microsoft.com/office/officeart/2005/8/layout/orgChart1"/>
    <dgm:cxn modelId="{EAFFD9EC-C84A-4AF8-8214-53AE07EA6E54}" type="presParOf" srcId="{9A968A05-53B3-4B6B-837C-C8BB01A55878}" destId="{3CE9292F-9C42-4333-A87E-EDBA85540C93}" srcOrd="6" destOrd="0" presId="urn:microsoft.com/office/officeart/2005/8/layout/orgChart1"/>
    <dgm:cxn modelId="{4BD9E613-4F4D-4778-8CCE-31F88D109883}" type="presParOf" srcId="{9A968A05-53B3-4B6B-837C-C8BB01A55878}" destId="{8CA3C7DD-7B59-4AC5-9958-7389E2DB32EE}" srcOrd="7" destOrd="0" presId="urn:microsoft.com/office/officeart/2005/8/layout/orgChart1"/>
    <dgm:cxn modelId="{7F30A7C7-FDE6-46BD-B998-241E3ADF6FE3}" type="presParOf" srcId="{8CA3C7DD-7B59-4AC5-9958-7389E2DB32EE}" destId="{242524EB-8F83-4D4B-978E-23283FD6C5AD}" srcOrd="0" destOrd="0" presId="urn:microsoft.com/office/officeart/2005/8/layout/orgChart1"/>
    <dgm:cxn modelId="{DDAF1FCC-28ED-4C69-BEDE-0DBC9A5EEA7E}" type="presParOf" srcId="{242524EB-8F83-4D4B-978E-23283FD6C5AD}" destId="{05BE5C7A-A9A3-46B7-8A11-E0F6B4BA58A8}" srcOrd="0" destOrd="0" presId="urn:microsoft.com/office/officeart/2005/8/layout/orgChart1"/>
    <dgm:cxn modelId="{574F4374-938E-401D-81B9-AE72E3D314B9}" type="presParOf" srcId="{242524EB-8F83-4D4B-978E-23283FD6C5AD}" destId="{759B9818-3D60-41AB-9C36-932CAE3F579A}" srcOrd="1" destOrd="0" presId="urn:microsoft.com/office/officeart/2005/8/layout/orgChart1"/>
    <dgm:cxn modelId="{8A3F81BF-6EDA-4598-9E05-182BBEB3E799}" type="presParOf" srcId="{8CA3C7DD-7B59-4AC5-9958-7389E2DB32EE}" destId="{2E32DAF8-C9CB-4078-B7E3-7021A9FA6481}" srcOrd="1" destOrd="0" presId="urn:microsoft.com/office/officeart/2005/8/layout/orgChart1"/>
    <dgm:cxn modelId="{67DD07D8-34ED-461C-A27A-89D99A3BF323}" type="presParOf" srcId="{8CA3C7DD-7B59-4AC5-9958-7389E2DB32EE}" destId="{5AF9FF09-BC26-4FAB-85D7-AD0E87970792}" srcOrd="2" destOrd="0" presId="urn:microsoft.com/office/officeart/2005/8/layout/orgChart1"/>
    <dgm:cxn modelId="{A62D72A0-61EC-4FB8-BDF6-B922FF6A0750}" type="presParOf" srcId="{9A968A05-53B3-4B6B-837C-C8BB01A55878}" destId="{3EB45692-E53B-4CB8-92CC-2E3E086F1A84}" srcOrd="8" destOrd="0" presId="urn:microsoft.com/office/officeart/2005/8/layout/orgChart1"/>
    <dgm:cxn modelId="{C25624E4-26B6-4B16-9BF0-4F62479BCF19}" type="presParOf" srcId="{9A968A05-53B3-4B6B-837C-C8BB01A55878}" destId="{98A16526-88D8-4485-B49F-E3CFBA4F0C1A}" srcOrd="9" destOrd="0" presId="urn:microsoft.com/office/officeart/2005/8/layout/orgChart1"/>
    <dgm:cxn modelId="{43AC62F7-5968-4ADF-BFA7-2E74400475E7}" type="presParOf" srcId="{98A16526-88D8-4485-B49F-E3CFBA4F0C1A}" destId="{9AF43904-98CF-405A-BA62-3C71AE7748FE}" srcOrd="0" destOrd="0" presId="urn:microsoft.com/office/officeart/2005/8/layout/orgChart1"/>
    <dgm:cxn modelId="{618F191C-C0B4-4876-B5EA-D4F829EDB504}" type="presParOf" srcId="{9AF43904-98CF-405A-BA62-3C71AE7748FE}" destId="{2135BDAE-EC33-4A41-B5EA-991C71F3C3B0}" srcOrd="0" destOrd="0" presId="urn:microsoft.com/office/officeart/2005/8/layout/orgChart1"/>
    <dgm:cxn modelId="{F059AF1E-4345-428B-B54C-5012A5B740A9}" type="presParOf" srcId="{9AF43904-98CF-405A-BA62-3C71AE7748FE}" destId="{19AAB793-B7E2-4368-A0BB-D19E0F38F562}" srcOrd="1" destOrd="0" presId="urn:microsoft.com/office/officeart/2005/8/layout/orgChart1"/>
    <dgm:cxn modelId="{031E6CE6-BA3F-454C-BAB5-F44A9C0373C1}" type="presParOf" srcId="{98A16526-88D8-4485-B49F-E3CFBA4F0C1A}" destId="{FC2B6CAC-B180-41DB-A64F-6B379B1F39D1}" srcOrd="1" destOrd="0" presId="urn:microsoft.com/office/officeart/2005/8/layout/orgChart1"/>
    <dgm:cxn modelId="{5F797DA2-2B29-43BE-85A1-B3948A8B1BA3}" type="presParOf" srcId="{98A16526-88D8-4485-B49F-E3CFBA4F0C1A}" destId="{B4ECAFA0-69EE-4C48-B4DD-D4A0E9780545}" srcOrd="2" destOrd="0" presId="urn:microsoft.com/office/officeart/2005/8/layout/orgChart1"/>
    <dgm:cxn modelId="{75945BCB-9B2C-4718-916D-B901A09F249B}" type="presParOf" srcId="{0E2FBA78-EF72-4634-8503-6B288F82BA30}" destId="{A0A72046-597A-44F0-8107-DBB1F9F2229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D5F779-E094-44EB-A575-8E884F28608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A94267D-3D15-4F7D-AC92-E6BDAE0DB625}">
      <dgm:prSet/>
      <dgm:spPr/>
      <dgm:t>
        <a:bodyPr/>
        <a:lstStyle/>
        <a:p>
          <a:r>
            <a:rPr lang="en-US"/>
            <a:t>BlogSearchEngine.com</a:t>
          </a:r>
        </a:p>
      </dgm:t>
    </dgm:pt>
    <dgm:pt modelId="{B88DD468-13E1-4786-B195-8305FE00D99D}" type="parTrans" cxnId="{2D423AC1-6047-4282-852E-B1D59EDEE415}">
      <dgm:prSet/>
      <dgm:spPr/>
      <dgm:t>
        <a:bodyPr/>
        <a:lstStyle/>
        <a:p>
          <a:endParaRPr lang="en-US"/>
        </a:p>
      </dgm:t>
    </dgm:pt>
    <dgm:pt modelId="{4DA579B3-A34E-4047-B5E8-3BC875D54685}" type="sibTrans" cxnId="{2D423AC1-6047-4282-852E-B1D59EDEE415}">
      <dgm:prSet/>
      <dgm:spPr/>
      <dgm:t>
        <a:bodyPr/>
        <a:lstStyle/>
        <a:p>
          <a:endParaRPr lang="en-US"/>
        </a:p>
      </dgm:t>
    </dgm:pt>
    <dgm:pt modelId="{55955C3C-EAB8-4B48-9272-1069F8FC0BC0}">
      <dgm:prSet/>
      <dgm:spPr/>
      <dgm:t>
        <a:bodyPr/>
        <a:lstStyle/>
        <a:p>
          <a:r>
            <a:rPr lang="en-US"/>
            <a:t>Blogorama.com</a:t>
          </a:r>
        </a:p>
      </dgm:t>
    </dgm:pt>
    <dgm:pt modelId="{8CE524CD-DE1F-46E9-8491-35EEFF2554C6}" type="parTrans" cxnId="{40BEF4FC-6620-4310-87BE-46CCA72F047C}">
      <dgm:prSet/>
      <dgm:spPr/>
      <dgm:t>
        <a:bodyPr/>
        <a:lstStyle/>
        <a:p>
          <a:endParaRPr lang="en-US"/>
        </a:p>
      </dgm:t>
    </dgm:pt>
    <dgm:pt modelId="{477FE0CE-0F22-4CFB-B023-E03C887BFD75}" type="sibTrans" cxnId="{40BEF4FC-6620-4310-87BE-46CCA72F047C}">
      <dgm:prSet/>
      <dgm:spPr/>
      <dgm:t>
        <a:bodyPr/>
        <a:lstStyle/>
        <a:p>
          <a:endParaRPr lang="en-US"/>
        </a:p>
      </dgm:t>
    </dgm:pt>
    <dgm:pt modelId="{AA82F77D-407B-43F1-B7C2-41B9407A3EDF}">
      <dgm:prSet/>
      <dgm:spPr/>
      <dgm:t>
        <a:bodyPr/>
        <a:lstStyle/>
        <a:p>
          <a:r>
            <a:rPr lang="en-US"/>
            <a:t>Bloggernity.com</a:t>
          </a:r>
        </a:p>
      </dgm:t>
    </dgm:pt>
    <dgm:pt modelId="{85C479F1-1804-41E6-8585-8B61373F737B}" type="parTrans" cxnId="{4C1267DB-040E-43B4-B0FF-20A3B5D64806}">
      <dgm:prSet/>
      <dgm:spPr/>
      <dgm:t>
        <a:bodyPr/>
        <a:lstStyle/>
        <a:p>
          <a:endParaRPr lang="en-US"/>
        </a:p>
      </dgm:t>
    </dgm:pt>
    <dgm:pt modelId="{66E6E077-B640-4607-B3AD-F01FF0FE32EB}" type="sibTrans" cxnId="{4C1267DB-040E-43B4-B0FF-20A3B5D64806}">
      <dgm:prSet/>
      <dgm:spPr/>
      <dgm:t>
        <a:bodyPr/>
        <a:lstStyle/>
        <a:p>
          <a:endParaRPr lang="en-US"/>
        </a:p>
      </dgm:t>
    </dgm:pt>
    <dgm:pt modelId="{7B79FADC-E237-481E-AC7A-BCF835741314}">
      <dgm:prSet/>
      <dgm:spPr/>
      <dgm:t>
        <a:bodyPr/>
        <a:lstStyle/>
        <a:p>
          <a:r>
            <a:rPr lang="en-US"/>
            <a:t>Blogcatalog.com</a:t>
          </a:r>
        </a:p>
      </dgm:t>
    </dgm:pt>
    <dgm:pt modelId="{DC5FE099-0E1F-4FD6-A365-361E20CA4DF7}" type="parTrans" cxnId="{FA0F48E8-1ED1-40CB-A332-876555191AC8}">
      <dgm:prSet/>
      <dgm:spPr/>
      <dgm:t>
        <a:bodyPr/>
        <a:lstStyle/>
        <a:p>
          <a:endParaRPr lang="en-US"/>
        </a:p>
      </dgm:t>
    </dgm:pt>
    <dgm:pt modelId="{DBA0261A-2D35-4DED-8226-26C393FD5330}" type="sibTrans" cxnId="{FA0F48E8-1ED1-40CB-A332-876555191AC8}">
      <dgm:prSet/>
      <dgm:spPr/>
      <dgm:t>
        <a:bodyPr/>
        <a:lstStyle/>
        <a:p>
          <a:endParaRPr lang="en-US"/>
        </a:p>
      </dgm:t>
    </dgm:pt>
    <dgm:pt modelId="{10BF7295-AC61-43E4-A14A-6F0FAEF87F6D}">
      <dgm:prSet/>
      <dgm:spPr/>
      <dgm:t>
        <a:bodyPr/>
        <a:lstStyle/>
        <a:p>
          <a:r>
            <a:rPr lang="en-US"/>
            <a:t>Searchblogspot.com</a:t>
          </a:r>
        </a:p>
      </dgm:t>
    </dgm:pt>
    <dgm:pt modelId="{C34EC6D1-DE14-4520-9F09-B364D34D3878}" type="parTrans" cxnId="{0CF7B28B-5A39-4ED5-B414-13E98B504DCC}">
      <dgm:prSet/>
      <dgm:spPr/>
      <dgm:t>
        <a:bodyPr/>
        <a:lstStyle/>
        <a:p>
          <a:endParaRPr lang="en-US"/>
        </a:p>
      </dgm:t>
    </dgm:pt>
    <dgm:pt modelId="{83E0C032-BF24-49A8-A445-7EED2E6B9D96}" type="sibTrans" cxnId="{0CF7B28B-5A39-4ED5-B414-13E98B504DCC}">
      <dgm:prSet/>
      <dgm:spPr/>
      <dgm:t>
        <a:bodyPr/>
        <a:lstStyle/>
        <a:p>
          <a:endParaRPr lang="en-US"/>
        </a:p>
      </dgm:t>
    </dgm:pt>
    <dgm:pt modelId="{6B480FE2-A966-4B6D-BA6F-9842D71B1FD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Alltop.com</a:t>
          </a:r>
        </a:p>
      </dgm:t>
    </dgm:pt>
    <dgm:pt modelId="{EF334131-9B37-410C-AC8A-36AF9129F1B7}" type="parTrans" cxnId="{732C7A86-66C4-4666-99C7-4F9FD1B2391D}">
      <dgm:prSet/>
      <dgm:spPr/>
      <dgm:t>
        <a:bodyPr/>
        <a:lstStyle/>
        <a:p>
          <a:endParaRPr lang="en-US"/>
        </a:p>
      </dgm:t>
    </dgm:pt>
    <dgm:pt modelId="{25B7319B-50B9-4FC3-8001-92228B4049A1}" type="sibTrans" cxnId="{732C7A86-66C4-4666-99C7-4F9FD1B2391D}">
      <dgm:prSet/>
      <dgm:spPr/>
      <dgm:t>
        <a:bodyPr/>
        <a:lstStyle/>
        <a:p>
          <a:endParaRPr lang="en-US"/>
        </a:p>
      </dgm:t>
    </dgm:pt>
    <dgm:pt modelId="{2F770807-10DD-4C50-9FF6-DFE61619B5C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Blogs.botw.org</a:t>
          </a:r>
        </a:p>
      </dgm:t>
    </dgm:pt>
    <dgm:pt modelId="{73A52D6D-4877-4B61-9D8D-E9AE0B2EAE5E}" type="parTrans" cxnId="{A19669CF-C11F-4ED0-88ED-CDE0DAE7F639}">
      <dgm:prSet/>
      <dgm:spPr/>
      <dgm:t>
        <a:bodyPr/>
        <a:lstStyle/>
        <a:p>
          <a:endParaRPr lang="en-US"/>
        </a:p>
      </dgm:t>
    </dgm:pt>
    <dgm:pt modelId="{6F19384B-F47F-4515-A39D-070E9CC5FAF3}" type="sibTrans" cxnId="{A19669CF-C11F-4ED0-88ED-CDE0DAE7F639}">
      <dgm:prSet/>
      <dgm:spPr/>
      <dgm:t>
        <a:bodyPr/>
        <a:lstStyle/>
        <a:p>
          <a:endParaRPr lang="en-US"/>
        </a:p>
      </dgm:t>
    </dgm:pt>
    <dgm:pt modelId="{242CC5ED-D6E0-CB43-94B4-D4C863CE331C}">
      <dgm:prSet/>
      <dgm:spPr/>
      <dgm:t>
        <a:bodyPr/>
        <a:lstStyle/>
        <a:p>
          <a:pPr algn="l"/>
          <a:r>
            <a:rPr lang="en-GB" dirty="0"/>
            <a:t>(</a:t>
          </a:r>
          <a:r>
            <a:rPr lang="en-GB" dirty="0" err="1"/>
            <a:t>Lifewire</a:t>
          </a:r>
          <a:r>
            <a:rPr lang="en-GB" dirty="0"/>
            <a:t>. 2020)</a:t>
          </a:r>
          <a:endParaRPr lang="en-US" dirty="0"/>
        </a:p>
      </dgm:t>
    </dgm:pt>
    <dgm:pt modelId="{61570536-0DA2-984A-B997-D3A8E08428AC}" type="parTrans" cxnId="{8E3650FD-789B-A246-B3A5-3F494D279ED3}">
      <dgm:prSet/>
      <dgm:spPr/>
      <dgm:t>
        <a:bodyPr/>
        <a:lstStyle/>
        <a:p>
          <a:endParaRPr lang="en-GB"/>
        </a:p>
      </dgm:t>
    </dgm:pt>
    <dgm:pt modelId="{961EFA42-9A93-F04C-9198-D497B55D4426}" type="sibTrans" cxnId="{8E3650FD-789B-A246-B3A5-3F494D279ED3}">
      <dgm:prSet/>
      <dgm:spPr/>
      <dgm:t>
        <a:bodyPr/>
        <a:lstStyle/>
        <a:p>
          <a:endParaRPr lang="en-GB"/>
        </a:p>
      </dgm:t>
    </dgm:pt>
    <dgm:pt modelId="{39CA28EE-50CF-A846-8F87-4FE123269103}" type="pres">
      <dgm:prSet presAssocID="{0AD5F779-E094-44EB-A575-8E884F286086}" presName="linear" presStyleCnt="0">
        <dgm:presLayoutVars>
          <dgm:animLvl val="lvl"/>
          <dgm:resizeHandles val="exact"/>
        </dgm:presLayoutVars>
      </dgm:prSet>
      <dgm:spPr/>
    </dgm:pt>
    <dgm:pt modelId="{8A468E85-5163-6C45-B277-B6BA2BB1176F}" type="pres">
      <dgm:prSet presAssocID="{0A94267D-3D15-4F7D-AC92-E6BDAE0DB62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02E5C4A-C9A8-B348-94B0-E80A1288BC34}" type="pres">
      <dgm:prSet presAssocID="{4DA579B3-A34E-4047-B5E8-3BC875D54685}" presName="spacer" presStyleCnt="0"/>
      <dgm:spPr/>
    </dgm:pt>
    <dgm:pt modelId="{1A08D460-4A02-4240-A3A5-3F06483A670C}" type="pres">
      <dgm:prSet presAssocID="{55955C3C-EAB8-4B48-9272-1069F8FC0BC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AF27AFF-ABE3-B946-B39C-7E7ADE3FD313}" type="pres">
      <dgm:prSet presAssocID="{477FE0CE-0F22-4CFB-B023-E03C887BFD75}" presName="spacer" presStyleCnt="0"/>
      <dgm:spPr/>
    </dgm:pt>
    <dgm:pt modelId="{4D98B291-9E22-BF47-A350-30517807A53C}" type="pres">
      <dgm:prSet presAssocID="{AA82F77D-407B-43F1-B7C2-41B9407A3ED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4B294DB-60EB-A34F-9B5D-4A2BD6C4B7BA}" type="pres">
      <dgm:prSet presAssocID="{66E6E077-B640-4607-B3AD-F01FF0FE32EB}" presName="spacer" presStyleCnt="0"/>
      <dgm:spPr/>
    </dgm:pt>
    <dgm:pt modelId="{840AF984-42F6-5C4D-A08A-19DD5941E52F}" type="pres">
      <dgm:prSet presAssocID="{7B79FADC-E237-481E-AC7A-BCF83574131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E501C93-5B32-D546-8CF2-038807BA1096}" type="pres">
      <dgm:prSet presAssocID="{DBA0261A-2D35-4DED-8226-26C393FD5330}" presName="spacer" presStyleCnt="0"/>
      <dgm:spPr/>
    </dgm:pt>
    <dgm:pt modelId="{58CFEF59-530A-9B47-A591-086A386E85CB}" type="pres">
      <dgm:prSet presAssocID="{10BF7295-AC61-43E4-A14A-6F0FAEF87F6D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FFD72C5-B86F-0E44-A43D-7CEBD3D106D8}" type="pres">
      <dgm:prSet presAssocID="{83E0C032-BF24-49A8-A445-7EED2E6B9D96}" presName="spacer" presStyleCnt="0"/>
      <dgm:spPr/>
    </dgm:pt>
    <dgm:pt modelId="{6BE3D167-1973-C741-8864-B64AA9C37AAE}" type="pres">
      <dgm:prSet presAssocID="{6B480FE2-A966-4B6D-BA6F-9842D71B1FD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DC9847C-D5B1-0B40-887A-9A5340D15BE7}" type="pres">
      <dgm:prSet presAssocID="{25B7319B-50B9-4FC3-8001-92228B4049A1}" presName="spacer" presStyleCnt="0"/>
      <dgm:spPr/>
    </dgm:pt>
    <dgm:pt modelId="{60831362-9F63-8F4E-AB92-793D97143409}" type="pres">
      <dgm:prSet presAssocID="{2F770807-10DD-4C50-9FF6-DFE61619B5C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9C5C1F4-752D-F94B-836B-AFEED8896508}" type="pres">
      <dgm:prSet presAssocID="{6F19384B-F47F-4515-A39D-070E9CC5FAF3}" presName="spacer" presStyleCnt="0"/>
      <dgm:spPr/>
    </dgm:pt>
    <dgm:pt modelId="{5C64355D-F2A5-0B43-B321-5839429B26AC}" type="pres">
      <dgm:prSet presAssocID="{242CC5ED-D6E0-CB43-94B4-D4C863CE331C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F24CA02-D302-2241-8FFE-350F103F38C4}" type="presOf" srcId="{AA82F77D-407B-43F1-B7C2-41B9407A3EDF}" destId="{4D98B291-9E22-BF47-A350-30517807A53C}" srcOrd="0" destOrd="0" presId="urn:microsoft.com/office/officeart/2005/8/layout/vList2"/>
    <dgm:cxn modelId="{39286804-DD70-454D-821B-B741EEBFE601}" type="presOf" srcId="{10BF7295-AC61-43E4-A14A-6F0FAEF87F6D}" destId="{58CFEF59-530A-9B47-A591-086A386E85CB}" srcOrd="0" destOrd="0" presId="urn:microsoft.com/office/officeart/2005/8/layout/vList2"/>
    <dgm:cxn modelId="{35172A2F-801D-3A40-8960-7723061A6548}" type="presOf" srcId="{0A94267D-3D15-4F7D-AC92-E6BDAE0DB625}" destId="{8A468E85-5163-6C45-B277-B6BA2BB1176F}" srcOrd="0" destOrd="0" presId="urn:microsoft.com/office/officeart/2005/8/layout/vList2"/>
    <dgm:cxn modelId="{23293540-56CD-FD4E-A990-4205705552A4}" type="presOf" srcId="{6B480FE2-A966-4B6D-BA6F-9842D71B1FD8}" destId="{6BE3D167-1973-C741-8864-B64AA9C37AAE}" srcOrd="0" destOrd="0" presId="urn:microsoft.com/office/officeart/2005/8/layout/vList2"/>
    <dgm:cxn modelId="{43AEC670-1464-8343-8822-A3A702163ADD}" type="presOf" srcId="{7B79FADC-E237-481E-AC7A-BCF835741314}" destId="{840AF984-42F6-5C4D-A08A-19DD5941E52F}" srcOrd="0" destOrd="0" presId="urn:microsoft.com/office/officeart/2005/8/layout/vList2"/>
    <dgm:cxn modelId="{732C7A86-66C4-4666-99C7-4F9FD1B2391D}" srcId="{0AD5F779-E094-44EB-A575-8E884F286086}" destId="{6B480FE2-A966-4B6D-BA6F-9842D71B1FD8}" srcOrd="5" destOrd="0" parTransId="{EF334131-9B37-410C-AC8A-36AF9129F1B7}" sibTransId="{25B7319B-50B9-4FC3-8001-92228B4049A1}"/>
    <dgm:cxn modelId="{0CF7B28B-5A39-4ED5-B414-13E98B504DCC}" srcId="{0AD5F779-E094-44EB-A575-8E884F286086}" destId="{10BF7295-AC61-43E4-A14A-6F0FAEF87F6D}" srcOrd="4" destOrd="0" parTransId="{C34EC6D1-DE14-4520-9F09-B364D34D3878}" sibTransId="{83E0C032-BF24-49A8-A445-7EED2E6B9D96}"/>
    <dgm:cxn modelId="{14E58992-C4FB-C14F-B1B0-70A31E1B3933}" type="presOf" srcId="{55955C3C-EAB8-4B48-9272-1069F8FC0BC0}" destId="{1A08D460-4A02-4240-A3A5-3F06483A670C}" srcOrd="0" destOrd="0" presId="urn:microsoft.com/office/officeart/2005/8/layout/vList2"/>
    <dgm:cxn modelId="{523D14AE-7CD4-1544-9F33-40E7C495102F}" type="presOf" srcId="{0AD5F779-E094-44EB-A575-8E884F286086}" destId="{39CA28EE-50CF-A846-8F87-4FE123269103}" srcOrd="0" destOrd="0" presId="urn:microsoft.com/office/officeart/2005/8/layout/vList2"/>
    <dgm:cxn modelId="{DB255CBC-92D7-8547-92B1-83D72B4A0916}" type="presOf" srcId="{242CC5ED-D6E0-CB43-94B4-D4C863CE331C}" destId="{5C64355D-F2A5-0B43-B321-5839429B26AC}" srcOrd="0" destOrd="0" presId="urn:microsoft.com/office/officeart/2005/8/layout/vList2"/>
    <dgm:cxn modelId="{2D423AC1-6047-4282-852E-B1D59EDEE415}" srcId="{0AD5F779-E094-44EB-A575-8E884F286086}" destId="{0A94267D-3D15-4F7D-AC92-E6BDAE0DB625}" srcOrd="0" destOrd="0" parTransId="{B88DD468-13E1-4786-B195-8305FE00D99D}" sibTransId="{4DA579B3-A34E-4047-B5E8-3BC875D54685}"/>
    <dgm:cxn modelId="{A19669CF-C11F-4ED0-88ED-CDE0DAE7F639}" srcId="{0AD5F779-E094-44EB-A575-8E884F286086}" destId="{2F770807-10DD-4C50-9FF6-DFE61619B5CE}" srcOrd="6" destOrd="0" parTransId="{73A52D6D-4877-4B61-9D8D-E9AE0B2EAE5E}" sibTransId="{6F19384B-F47F-4515-A39D-070E9CC5FAF3}"/>
    <dgm:cxn modelId="{4C1267DB-040E-43B4-B0FF-20A3B5D64806}" srcId="{0AD5F779-E094-44EB-A575-8E884F286086}" destId="{AA82F77D-407B-43F1-B7C2-41B9407A3EDF}" srcOrd="2" destOrd="0" parTransId="{85C479F1-1804-41E6-8585-8B61373F737B}" sibTransId="{66E6E077-B640-4607-B3AD-F01FF0FE32EB}"/>
    <dgm:cxn modelId="{28F543E7-8197-9148-A811-3B77C34284E2}" type="presOf" srcId="{2F770807-10DD-4C50-9FF6-DFE61619B5CE}" destId="{60831362-9F63-8F4E-AB92-793D97143409}" srcOrd="0" destOrd="0" presId="urn:microsoft.com/office/officeart/2005/8/layout/vList2"/>
    <dgm:cxn modelId="{FA0F48E8-1ED1-40CB-A332-876555191AC8}" srcId="{0AD5F779-E094-44EB-A575-8E884F286086}" destId="{7B79FADC-E237-481E-AC7A-BCF835741314}" srcOrd="3" destOrd="0" parTransId="{DC5FE099-0E1F-4FD6-A365-361E20CA4DF7}" sibTransId="{DBA0261A-2D35-4DED-8226-26C393FD5330}"/>
    <dgm:cxn modelId="{40BEF4FC-6620-4310-87BE-46CCA72F047C}" srcId="{0AD5F779-E094-44EB-A575-8E884F286086}" destId="{55955C3C-EAB8-4B48-9272-1069F8FC0BC0}" srcOrd="1" destOrd="0" parTransId="{8CE524CD-DE1F-46E9-8491-35EEFF2554C6}" sibTransId="{477FE0CE-0F22-4CFB-B023-E03C887BFD75}"/>
    <dgm:cxn modelId="{8E3650FD-789B-A246-B3A5-3F494D279ED3}" srcId="{0AD5F779-E094-44EB-A575-8E884F286086}" destId="{242CC5ED-D6E0-CB43-94B4-D4C863CE331C}" srcOrd="7" destOrd="0" parTransId="{61570536-0DA2-984A-B997-D3A8E08428AC}" sibTransId="{961EFA42-9A93-F04C-9198-D497B55D4426}"/>
    <dgm:cxn modelId="{0A671385-4493-4B49-8008-04603E262810}" type="presParOf" srcId="{39CA28EE-50CF-A846-8F87-4FE123269103}" destId="{8A468E85-5163-6C45-B277-B6BA2BB1176F}" srcOrd="0" destOrd="0" presId="urn:microsoft.com/office/officeart/2005/8/layout/vList2"/>
    <dgm:cxn modelId="{093527E7-032A-0A4B-A3AF-55D406941A4B}" type="presParOf" srcId="{39CA28EE-50CF-A846-8F87-4FE123269103}" destId="{B02E5C4A-C9A8-B348-94B0-E80A1288BC34}" srcOrd="1" destOrd="0" presId="urn:microsoft.com/office/officeart/2005/8/layout/vList2"/>
    <dgm:cxn modelId="{6AF39827-5AC1-7848-A793-AB89DABC7E82}" type="presParOf" srcId="{39CA28EE-50CF-A846-8F87-4FE123269103}" destId="{1A08D460-4A02-4240-A3A5-3F06483A670C}" srcOrd="2" destOrd="0" presId="urn:microsoft.com/office/officeart/2005/8/layout/vList2"/>
    <dgm:cxn modelId="{BF00757F-337B-FE40-87CF-A455F351A535}" type="presParOf" srcId="{39CA28EE-50CF-A846-8F87-4FE123269103}" destId="{BAF27AFF-ABE3-B946-B39C-7E7ADE3FD313}" srcOrd="3" destOrd="0" presId="urn:microsoft.com/office/officeart/2005/8/layout/vList2"/>
    <dgm:cxn modelId="{28555D75-286E-434C-93DF-2CE49518EB76}" type="presParOf" srcId="{39CA28EE-50CF-A846-8F87-4FE123269103}" destId="{4D98B291-9E22-BF47-A350-30517807A53C}" srcOrd="4" destOrd="0" presId="urn:microsoft.com/office/officeart/2005/8/layout/vList2"/>
    <dgm:cxn modelId="{2641DFA9-DC54-F342-B332-01DCA688B4CA}" type="presParOf" srcId="{39CA28EE-50CF-A846-8F87-4FE123269103}" destId="{C4B294DB-60EB-A34F-9B5D-4A2BD6C4B7BA}" srcOrd="5" destOrd="0" presId="urn:microsoft.com/office/officeart/2005/8/layout/vList2"/>
    <dgm:cxn modelId="{621EFD35-344B-AE4E-A99F-3BEA5C7D3061}" type="presParOf" srcId="{39CA28EE-50CF-A846-8F87-4FE123269103}" destId="{840AF984-42F6-5C4D-A08A-19DD5941E52F}" srcOrd="6" destOrd="0" presId="urn:microsoft.com/office/officeart/2005/8/layout/vList2"/>
    <dgm:cxn modelId="{98E42E6D-514B-2B44-9321-1520FFEAAF6D}" type="presParOf" srcId="{39CA28EE-50CF-A846-8F87-4FE123269103}" destId="{6E501C93-5B32-D546-8CF2-038807BA1096}" srcOrd="7" destOrd="0" presId="urn:microsoft.com/office/officeart/2005/8/layout/vList2"/>
    <dgm:cxn modelId="{35947D63-716D-DA42-B3C7-FA2BBEF66BB9}" type="presParOf" srcId="{39CA28EE-50CF-A846-8F87-4FE123269103}" destId="{58CFEF59-530A-9B47-A591-086A386E85CB}" srcOrd="8" destOrd="0" presId="urn:microsoft.com/office/officeart/2005/8/layout/vList2"/>
    <dgm:cxn modelId="{B9C15997-6A75-FE41-9CB2-1C5B54DE3DDF}" type="presParOf" srcId="{39CA28EE-50CF-A846-8F87-4FE123269103}" destId="{9FFD72C5-B86F-0E44-A43D-7CEBD3D106D8}" srcOrd="9" destOrd="0" presId="urn:microsoft.com/office/officeart/2005/8/layout/vList2"/>
    <dgm:cxn modelId="{621158A9-3D92-2646-B4B1-52D3B8EA62E9}" type="presParOf" srcId="{39CA28EE-50CF-A846-8F87-4FE123269103}" destId="{6BE3D167-1973-C741-8864-B64AA9C37AAE}" srcOrd="10" destOrd="0" presId="urn:microsoft.com/office/officeart/2005/8/layout/vList2"/>
    <dgm:cxn modelId="{A9073572-4CE5-AB48-A7DE-14C784EB249E}" type="presParOf" srcId="{39CA28EE-50CF-A846-8F87-4FE123269103}" destId="{5DC9847C-D5B1-0B40-887A-9A5340D15BE7}" srcOrd="11" destOrd="0" presId="urn:microsoft.com/office/officeart/2005/8/layout/vList2"/>
    <dgm:cxn modelId="{D0966B5E-4CC0-7145-8F21-018496155018}" type="presParOf" srcId="{39CA28EE-50CF-A846-8F87-4FE123269103}" destId="{60831362-9F63-8F4E-AB92-793D97143409}" srcOrd="12" destOrd="0" presId="urn:microsoft.com/office/officeart/2005/8/layout/vList2"/>
    <dgm:cxn modelId="{8606BF03-EC2B-7A43-AE4E-D15AF73A0F11}" type="presParOf" srcId="{39CA28EE-50CF-A846-8F87-4FE123269103}" destId="{99C5C1F4-752D-F94B-836B-AFEED8896508}" srcOrd="13" destOrd="0" presId="urn:microsoft.com/office/officeart/2005/8/layout/vList2"/>
    <dgm:cxn modelId="{60E01B6F-A77D-2A45-AE76-61B0197DD6B8}" type="presParOf" srcId="{39CA28EE-50CF-A846-8F87-4FE123269103}" destId="{5C64355D-F2A5-0B43-B321-5839429B26A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578BA-37F0-4D29-A9A0-A56F6A12F227}">
      <dsp:nvSpPr>
        <dsp:cNvPr id="0" name=""/>
        <dsp:cNvSpPr/>
      </dsp:nvSpPr>
      <dsp:spPr>
        <a:xfrm>
          <a:off x="17751" y="828552"/>
          <a:ext cx="889631" cy="8896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3C41A-23D2-4803-947A-73799C27ADEB}">
      <dsp:nvSpPr>
        <dsp:cNvPr id="0" name=""/>
        <dsp:cNvSpPr/>
      </dsp:nvSpPr>
      <dsp:spPr>
        <a:xfrm>
          <a:off x="204573" y="1015374"/>
          <a:ext cx="515986" cy="515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CCC31-5BD2-48D0-85F3-05DE050FE7AF}">
      <dsp:nvSpPr>
        <dsp:cNvPr id="0" name=""/>
        <dsp:cNvSpPr/>
      </dsp:nvSpPr>
      <dsp:spPr>
        <a:xfrm>
          <a:off x="1098017" y="828552"/>
          <a:ext cx="2096987" cy="88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History of Blog</a:t>
          </a:r>
        </a:p>
      </dsp:txBody>
      <dsp:txXfrm>
        <a:off x="1098017" y="828552"/>
        <a:ext cx="2096987" cy="889631"/>
      </dsp:txXfrm>
    </dsp:sp>
    <dsp:sp modelId="{4DBE7353-F6EE-403E-BEA4-B2527F356DE3}">
      <dsp:nvSpPr>
        <dsp:cNvPr id="0" name=""/>
        <dsp:cNvSpPr/>
      </dsp:nvSpPr>
      <dsp:spPr>
        <a:xfrm>
          <a:off x="3560389" y="828552"/>
          <a:ext cx="889631" cy="8896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46868-FDC6-4F9F-9BAF-D27B9395D9CE}">
      <dsp:nvSpPr>
        <dsp:cNvPr id="0" name=""/>
        <dsp:cNvSpPr/>
      </dsp:nvSpPr>
      <dsp:spPr>
        <a:xfrm>
          <a:off x="3747212" y="1015374"/>
          <a:ext cx="515986" cy="515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EF17-F5BD-4FD7-B39E-0C4F46221C58}">
      <dsp:nvSpPr>
        <dsp:cNvPr id="0" name=""/>
        <dsp:cNvSpPr/>
      </dsp:nvSpPr>
      <dsp:spPr>
        <a:xfrm>
          <a:off x="4640656" y="828552"/>
          <a:ext cx="2096987" cy="88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is a Blog?</a:t>
          </a:r>
        </a:p>
      </dsp:txBody>
      <dsp:txXfrm>
        <a:off x="4640656" y="828552"/>
        <a:ext cx="2096987" cy="889631"/>
      </dsp:txXfrm>
    </dsp:sp>
    <dsp:sp modelId="{732623BC-7265-4842-AEC1-60ED44087C05}">
      <dsp:nvSpPr>
        <dsp:cNvPr id="0" name=""/>
        <dsp:cNvSpPr/>
      </dsp:nvSpPr>
      <dsp:spPr>
        <a:xfrm>
          <a:off x="7103028" y="828552"/>
          <a:ext cx="889631" cy="8896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8B7FB-5383-4209-9493-D1B2BB7B74BA}">
      <dsp:nvSpPr>
        <dsp:cNvPr id="0" name=""/>
        <dsp:cNvSpPr/>
      </dsp:nvSpPr>
      <dsp:spPr>
        <a:xfrm>
          <a:off x="7289850" y="1015374"/>
          <a:ext cx="515986" cy="515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75FCF-86D7-456E-9D66-E974EEFBA29F}">
      <dsp:nvSpPr>
        <dsp:cNvPr id="0" name=""/>
        <dsp:cNvSpPr/>
      </dsp:nvSpPr>
      <dsp:spPr>
        <a:xfrm>
          <a:off x="8183294" y="828552"/>
          <a:ext cx="2096987" cy="88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Types of Blogs</a:t>
          </a:r>
        </a:p>
      </dsp:txBody>
      <dsp:txXfrm>
        <a:off x="8183294" y="828552"/>
        <a:ext cx="2096987" cy="889631"/>
      </dsp:txXfrm>
    </dsp:sp>
    <dsp:sp modelId="{DA28DB8A-FDD8-42D9-BA2C-6FFA2CB7D5A3}">
      <dsp:nvSpPr>
        <dsp:cNvPr id="0" name=""/>
        <dsp:cNvSpPr/>
      </dsp:nvSpPr>
      <dsp:spPr>
        <a:xfrm>
          <a:off x="17751" y="2422017"/>
          <a:ext cx="889631" cy="8896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01517-F49B-4B8C-A020-0F4033DAD52A}">
      <dsp:nvSpPr>
        <dsp:cNvPr id="0" name=""/>
        <dsp:cNvSpPr/>
      </dsp:nvSpPr>
      <dsp:spPr>
        <a:xfrm>
          <a:off x="204573" y="2608840"/>
          <a:ext cx="515986" cy="515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60D68-3F22-4CF8-BBBC-8D954753CF75}">
      <dsp:nvSpPr>
        <dsp:cNvPr id="0" name=""/>
        <dsp:cNvSpPr/>
      </dsp:nvSpPr>
      <dsp:spPr>
        <a:xfrm>
          <a:off x="1098017" y="2422017"/>
          <a:ext cx="2096987" cy="88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Blog search engines</a:t>
          </a:r>
        </a:p>
      </dsp:txBody>
      <dsp:txXfrm>
        <a:off x="1098017" y="2422017"/>
        <a:ext cx="2096987" cy="889631"/>
      </dsp:txXfrm>
    </dsp:sp>
    <dsp:sp modelId="{820A4720-587D-4201-A64E-CB149B1D529F}">
      <dsp:nvSpPr>
        <dsp:cNvPr id="0" name=""/>
        <dsp:cNvSpPr/>
      </dsp:nvSpPr>
      <dsp:spPr>
        <a:xfrm>
          <a:off x="3560389" y="2422017"/>
          <a:ext cx="889631" cy="88963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3F926-7F7F-4303-8B2A-0BEBE980329D}">
      <dsp:nvSpPr>
        <dsp:cNvPr id="0" name=""/>
        <dsp:cNvSpPr/>
      </dsp:nvSpPr>
      <dsp:spPr>
        <a:xfrm>
          <a:off x="3747212" y="2608840"/>
          <a:ext cx="515986" cy="515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7271C-9134-45E0-BC41-EA9A7BF3906F}">
      <dsp:nvSpPr>
        <dsp:cNvPr id="0" name=""/>
        <dsp:cNvSpPr/>
      </dsp:nvSpPr>
      <dsp:spPr>
        <a:xfrm>
          <a:off x="4640656" y="2422017"/>
          <a:ext cx="2096987" cy="88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Why do people blog</a:t>
          </a:r>
        </a:p>
      </dsp:txBody>
      <dsp:txXfrm>
        <a:off x="4640656" y="2422017"/>
        <a:ext cx="2096987" cy="889631"/>
      </dsp:txXfrm>
    </dsp:sp>
    <dsp:sp modelId="{6CA9791E-9B3C-4A63-BE0C-EFC6FF90C5A2}">
      <dsp:nvSpPr>
        <dsp:cNvPr id="0" name=""/>
        <dsp:cNvSpPr/>
      </dsp:nvSpPr>
      <dsp:spPr>
        <a:xfrm>
          <a:off x="7103028" y="2422017"/>
          <a:ext cx="889631" cy="8896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C178C-7E36-47C5-9AC3-264B6F0B642E}">
      <dsp:nvSpPr>
        <dsp:cNvPr id="0" name=""/>
        <dsp:cNvSpPr/>
      </dsp:nvSpPr>
      <dsp:spPr>
        <a:xfrm>
          <a:off x="7289850" y="2608840"/>
          <a:ext cx="515986" cy="515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AEC5D-7E78-4A13-8D9E-6390038A9AD8}">
      <dsp:nvSpPr>
        <dsp:cNvPr id="0" name=""/>
        <dsp:cNvSpPr/>
      </dsp:nvSpPr>
      <dsp:spPr>
        <a:xfrm>
          <a:off x="8183294" y="2422017"/>
          <a:ext cx="2096987" cy="88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Blogging Statistics</a:t>
          </a:r>
          <a:endParaRPr lang="en-US" sz="2400" kern="1200" dirty="0"/>
        </a:p>
      </dsp:txBody>
      <dsp:txXfrm>
        <a:off x="8183294" y="2422017"/>
        <a:ext cx="2096987" cy="8896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FC706-AEDF-B848-861F-BCB75A85C868}">
      <dsp:nvSpPr>
        <dsp:cNvPr id="0" name=""/>
        <dsp:cNvSpPr/>
      </dsp:nvSpPr>
      <dsp:spPr>
        <a:xfrm>
          <a:off x="0" y="268778"/>
          <a:ext cx="6512009" cy="9781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website where entries or posts are written in chronological order and commonly displayed in reverse chronological order </a:t>
          </a:r>
        </a:p>
      </dsp:txBody>
      <dsp:txXfrm>
        <a:off x="47748" y="316526"/>
        <a:ext cx="6416513" cy="882624"/>
      </dsp:txXfrm>
    </dsp:sp>
    <dsp:sp modelId="{0EED3862-4A53-9D49-AD95-DB10010F28E7}">
      <dsp:nvSpPr>
        <dsp:cNvPr id="0" name=""/>
        <dsp:cNvSpPr/>
      </dsp:nvSpPr>
      <dsp:spPr>
        <a:xfrm>
          <a:off x="0" y="1301618"/>
          <a:ext cx="6512009" cy="978120"/>
        </a:xfrm>
        <a:prstGeom prst="roundRect">
          <a:avLst/>
        </a:prstGeom>
        <a:solidFill>
          <a:schemeClr val="accent5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Accessible by anyone on internet</a:t>
          </a:r>
        </a:p>
      </dsp:txBody>
      <dsp:txXfrm>
        <a:off x="47748" y="1349366"/>
        <a:ext cx="6416513" cy="882624"/>
      </dsp:txXfrm>
    </dsp:sp>
    <dsp:sp modelId="{8CCD1051-05E8-9D48-9FFD-742B43A1EE38}">
      <dsp:nvSpPr>
        <dsp:cNvPr id="0" name=""/>
        <dsp:cNvSpPr/>
      </dsp:nvSpPr>
      <dsp:spPr>
        <a:xfrm>
          <a:off x="0" y="2334458"/>
          <a:ext cx="6512009" cy="978120"/>
        </a:xfrm>
        <a:prstGeom prst="roundRect">
          <a:avLst/>
        </a:prstGeom>
        <a:gradFill rotWithShape="0">
          <a:gsLst>
            <a:gs pos="0">
              <a:schemeClr val="accent5">
                <a:hueOff val="-941356"/>
                <a:satOff val="-12503"/>
                <a:lumOff val="19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-941356"/>
                <a:satOff val="-12503"/>
                <a:lumOff val="19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-941356"/>
                <a:satOff val="-12503"/>
                <a:lumOff val="19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a web application that contains a periodic time-stamped posts on a webpage</a:t>
          </a:r>
        </a:p>
      </dsp:txBody>
      <dsp:txXfrm>
        <a:off x="47748" y="2382206"/>
        <a:ext cx="6416513" cy="882624"/>
      </dsp:txXfrm>
    </dsp:sp>
    <dsp:sp modelId="{C389DF13-3424-B645-B832-D6D83424DB62}">
      <dsp:nvSpPr>
        <dsp:cNvPr id="0" name=""/>
        <dsp:cNvSpPr/>
      </dsp:nvSpPr>
      <dsp:spPr>
        <a:xfrm>
          <a:off x="0" y="3367298"/>
          <a:ext cx="6512009" cy="978120"/>
        </a:xfrm>
        <a:prstGeom prst="roundRect">
          <a:avLst/>
        </a:prstGeom>
        <a:gradFill rotWithShape="0">
          <a:gsLst>
            <a:gs pos="0">
              <a:schemeClr val="accent5">
                <a:hueOff val="-1412034"/>
                <a:satOff val="-18755"/>
                <a:lumOff val="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-1412034"/>
                <a:satOff val="-18755"/>
                <a:lumOff val="295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-1412034"/>
                <a:satOff val="-18755"/>
                <a:lumOff val="295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blog is often published using a CMS or Content Management System, which is a software application or set of related programs that are used to create and maintain digital content</a:t>
          </a:r>
          <a:endParaRPr lang="en-US" sz="1900" kern="1200" dirty="0"/>
        </a:p>
      </dsp:txBody>
      <dsp:txXfrm>
        <a:off x="47748" y="3415046"/>
        <a:ext cx="6416513" cy="882624"/>
      </dsp:txXfrm>
    </dsp:sp>
    <dsp:sp modelId="{5EAE3257-2AAE-9445-BA45-441514B498EB}">
      <dsp:nvSpPr>
        <dsp:cNvPr id="0" name=""/>
        <dsp:cNvSpPr/>
      </dsp:nvSpPr>
      <dsp:spPr>
        <a:xfrm>
          <a:off x="0" y="4400138"/>
          <a:ext cx="6512009" cy="978120"/>
        </a:xfrm>
        <a:prstGeom prst="roundRect">
          <a:avLst/>
        </a:prstGeom>
        <a:gradFill rotWithShape="0">
          <a:gsLst>
            <a:gs pos="0">
              <a:schemeClr val="accent5">
                <a:hueOff val="-1882712"/>
                <a:satOff val="-25007"/>
                <a:lumOff val="39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-1882712"/>
                <a:satOff val="-25007"/>
                <a:lumOff val="39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-1882712"/>
                <a:satOff val="-25007"/>
                <a:lumOff val="39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/>
            <a:t>Most blogs are primarily textual, although some focus on art (art blogs), photographs (photoblogs), videos (video blogs or "vlogs"), music (MP3 blogs), and audio (podcasts). </a:t>
          </a:r>
          <a:endParaRPr lang="en-GB" sz="1900" kern="1200" dirty="0"/>
        </a:p>
      </dsp:txBody>
      <dsp:txXfrm>
        <a:off x="47748" y="4447886"/>
        <a:ext cx="6416513" cy="882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45692-E53B-4CB8-92CC-2E3E086F1A84}">
      <dsp:nvSpPr>
        <dsp:cNvPr id="0" name=""/>
        <dsp:cNvSpPr/>
      </dsp:nvSpPr>
      <dsp:spPr>
        <a:xfrm>
          <a:off x="5785944" y="2382253"/>
          <a:ext cx="4794380" cy="416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020"/>
              </a:lnTo>
              <a:lnTo>
                <a:pt x="4794380" y="208020"/>
              </a:lnTo>
              <a:lnTo>
                <a:pt x="4794380" y="41604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9292F-9C42-4333-A87E-EDBA85540C93}">
      <dsp:nvSpPr>
        <dsp:cNvPr id="0" name=""/>
        <dsp:cNvSpPr/>
      </dsp:nvSpPr>
      <dsp:spPr>
        <a:xfrm>
          <a:off x="5785944" y="2382253"/>
          <a:ext cx="2397190" cy="416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020"/>
              </a:lnTo>
              <a:lnTo>
                <a:pt x="2397190" y="208020"/>
              </a:lnTo>
              <a:lnTo>
                <a:pt x="2397190" y="41604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9647F-5C29-4800-A96A-11099B5056DF}">
      <dsp:nvSpPr>
        <dsp:cNvPr id="0" name=""/>
        <dsp:cNvSpPr/>
      </dsp:nvSpPr>
      <dsp:spPr>
        <a:xfrm>
          <a:off x="5740223" y="2382253"/>
          <a:ext cx="91440" cy="4160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04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23490-5B4C-44A7-82E5-144A6AEA6F32}">
      <dsp:nvSpPr>
        <dsp:cNvPr id="0" name=""/>
        <dsp:cNvSpPr/>
      </dsp:nvSpPr>
      <dsp:spPr>
        <a:xfrm>
          <a:off x="3388753" y="2382253"/>
          <a:ext cx="2397190" cy="416041"/>
        </a:xfrm>
        <a:custGeom>
          <a:avLst/>
          <a:gdLst/>
          <a:ahLst/>
          <a:cxnLst/>
          <a:rect l="0" t="0" r="0" b="0"/>
          <a:pathLst>
            <a:path>
              <a:moveTo>
                <a:pt x="2397190" y="0"/>
              </a:moveTo>
              <a:lnTo>
                <a:pt x="2397190" y="208020"/>
              </a:lnTo>
              <a:lnTo>
                <a:pt x="0" y="208020"/>
              </a:lnTo>
              <a:lnTo>
                <a:pt x="0" y="41604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C1D79-ECAA-4DC3-ABCC-81311F0B9870}">
      <dsp:nvSpPr>
        <dsp:cNvPr id="0" name=""/>
        <dsp:cNvSpPr/>
      </dsp:nvSpPr>
      <dsp:spPr>
        <a:xfrm>
          <a:off x="991563" y="2382253"/>
          <a:ext cx="4794380" cy="416041"/>
        </a:xfrm>
        <a:custGeom>
          <a:avLst/>
          <a:gdLst/>
          <a:ahLst/>
          <a:cxnLst/>
          <a:rect l="0" t="0" r="0" b="0"/>
          <a:pathLst>
            <a:path>
              <a:moveTo>
                <a:pt x="4794380" y="0"/>
              </a:moveTo>
              <a:lnTo>
                <a:pt x="4794380" y="208020"/>
              </a:lnTo>
              <a:lnTo>
                <a:pt x="0" y="208020"/>
              </a:lnTo>
              <a:lnTo>
                <a:pt x="0" y="41604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2226E-7EDD-469C-A858-CFD9DECA3A16}">
      <dsp:nvSpPr>
        <dsp:cNvPr id="0" name=""/>
        <dsp:cNvSpPr/>
      </dsp:nvSpPr>
      <dsp:spPr>
        <a:xfrm>
          <a:off x="4038758" y="1391679"/>
          <a:ext cx="3494370" cy="990574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Types of blogs</a:t>
          </a:r>
        </a:p>
      </dsp:txBody>
      <dsp:txXfrm>
        <a:off x="4038758" y="1391679"/>
        <a:ext cx="3494370" cy="990574"/>
      </dsp:txXfrm>
    </dsp:sp>
    <dsp:sp modelId="{4107665C-F64B-41F6-8E1D-6D43E10247C1}">
      <dsp:nvSpPr>
        <dsp:cNvPr id="0" name=""/>
        <dsp:cNvSpPr/>
      </dsp:nvSpPr>
      <dsp:spPr>
        <a:xfrm>
          <a:off x="988" y="2798295"/>
          <a:ext cx="1981149" cy="99057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Personal</a:t>
          </a:r>
        </a:p>
      </dsp:txBody>
      <dsp:txXfrm>
        <a:off x="988" y="2798295"/>
        <a:ext cx="1981149" cy="990574"/>
      </dsp:txXfrm>
    </dsp:sp>
    <dsp:sp modelId="{1E0F2E8F-DB61-43CB-ADB2-BE183DAB928C}">
      <dsp:nvSpPr>
        <dsp:cNvPr id="0" name=""/>
        <dsp:cNvSpPr/>
      </dsp:nvSpPr>
      <dsp:spPr>
        <a:xfrm>
          <a:off x="2398179" y="2798295"/>
          <a:ext cx="1981149" cy="99057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Corporate</a:t>
          </a:r>
        </a:p>
      </dsp:txBody>
      <dsp:txXfrm>
        <a:off x="2398179" y="2798295"/>
        <a:ext cx="1981149" cy="990574"/>
      </dsp:txXfrm>
    </dsp:sp>
    <dsp:sp modelId="{4ED3A76A-C942-4EF2-ADA3-3C7E9EA66860}">
      <dsp:nvSpPr>
        <dsp:cNvPr id="0" name=""/>
        <dsp:cNvSpPr/>
      </dsp:nvSpPr>
      <dsp:spPr>
        <a:xfrm>
          <a:off x="4795369" y="2798295"/>
          <a:ext cx="1981149" cy="99057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Community</a:t>
          </a:r>
        </a:p>
      </dsp:txBody>
      <dsp:txXfrm>
        <a:off x="4795369" y="2798295"/>
        <a:ext cx="1981149" cy="990574"/>
      </dsp:txXfrm>
    </dsp:sp>
    <dsp:sp modelId="{05BE5C7A-A9A3-46B7-8A11-E0F6B4BA58A8}">
      <dsp:nvSpPr>
        <dsp:cNvPr id="0" name=""/>
        <dsp:cNvSpPr/>
      </dsp:nvSpPr>
      <dsp:spPr>
        <a:xfrm>
          <a:off x="7192559" y="2798295"/>
          <a:ext cx="1981149" cy="99057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Professional</a:t>
          </a:r>
        </a:p>
      </dsp:txBody>
      <dsp:txXfrm>
        <a:off x="7192559" y="2798295"/>
        <a:ext cx="1981149" cy="990574"/>
      </dsp:txXfrm>
    </dsp:sp>
    <dsp:sp modelId="{2135BDAE-EC33-4A41-B5EA-991C71F3C3B0}">
      <dsp:nvSpPr>
        <dsp:cNvPr id="0" name=""/>
        <dsp:cNvSpPr/>
      </dsp:nvSpPr>
      <dsp:spPr>
        <a:xfrm>
          <a:off x="9589750" y="2798295"/>
          <a:ext cx="1981149" cy="99057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Microblogs</a:t>
          </a:r>
        </a:p>
      </dsp:txBody>
      <dsp:txXfrm>
        <a:off x="9589750" y="2798295"/>
        <a:ext cx="1981149" cy="990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68E85-5163-6C45-B277-B6BA2BB1176F}">
      <dsp:nvSpPr>
        <dsp:cNvPr id="0" name=""/>
        <dsp:cNvSpPr/>
      </dsp:nvSpPr>
      <dsp:spPr>
        <a:xfrm>
          <a:off x="0" y="46425"/>
          <a:ext cx="6151562" cy="585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BlogSearchEngine.com</a:t>
          </a:r>
        </a:p>
      </dsp:txBody>
      <dsp:txXfrm>
        <a:off x="28557" y="74982"/>
        <a:ext cx="6094448" cy="527886"/>
      </dsp:txXfrm>
    </dsp:sp>
    <dsp:sp modelId="{1A08D460-4A02-4240-A3A5-3F06483A670C}">
      <dsp:nvSpPr>
        <dsp:cNvPr id="0" name=""/>
        <dsp:cNvSpPr/>
      </dsp:nvSpPr>
      <dsp:spPr>
        <a:xfrm>
          <a:off x="0" y="703425"/>
          <a:ext cx="6151562" cy="585000"/>
        </a:xfrm>
        <a:prstGeom prst="roundRect">
          <a:avLst/>
        </a:prstGeom>
        <a:gradFill rotWithShape="0">
          <a:gsLst>
            <a:gs pos="0">
              <a:schemeClr val="accent2">
                <a:hueOff val="-1422597"/>
                <a:satOff val="7611"/>
                <a:lumOff val="5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422597"/>
                <a:satOff val="7611"/>
                <a:lumOff val="5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422597"/>
                <a:satOff val="7611"/>
                <a:lumOff val="5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Blogorama.com</a:t>
          </a:r>
        </a:p>
      </dsp:txBody>
      <dsp:txXfrm>
        <a:off x="28557" y="731982"/>
        <a:ext cx="6094448" cy="527886"/>
      </dsp:txXfrm>
    </dsp:sp>
    <dsp:sp modelId="{4D98B291-9E22-BF47-A350-30517807A53C}">
      <dsp:nvSpPr>
        <dsp:cNvPr id="0" name=""/>
        <dsp:cNvSpPr/>
      </dsp:nvSpPr>
      <dsp:spPr>
        <a:xfrm>
          <a:off x="0" y="1360425"/>
          <a:ext cx="6151562" cy="585000"/>
        </a:xfrm>
        <a:prstGeom prst="roundRect">
          <a:avLst/>
        </a:prstGeom>
        <a:gradFill rotWithShape="0">
          <a:gsLst>
            <a:gs pos="0">
              <a:schemeClr val="accent2">
                <a:hueOff val="-2845194"/>
                <a:satOff val="15222"/>
                <a:lumOff val="11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845194"/>
                <a:satOff val="15222"/>
                <a:lumOff val="11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845194"/>
                <a:satOff val="15222"/>
                <a:lumOff val="11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Bloggernity.com</a:t>
          </a:r>
        </a:p>
      </dsp:txBody>
      <dsp:txXfrm>
        <a:off x="28557" y="1388982"/>
        <a:ext cx="6094448" cy="527886"/>
      </dsp:txXfrm>
    </dsp:sp>
    <dsp:sp modelId="{840AF984-42F6-5C4D-A08A-19DD5941E52F}">
      <dsp:nvSpPr>
        <dsp:cNvPr id="0" name=""/>
        <dsp:cNvSpPr/>
      </dsp:nvSpPr>
      <dsp:spPr>
        <a:xfrm>
          <a:off x="0" y="2017425"/>
          <a:ext cx="6151562" cy="585000"/>
        </a:xfrm>
        <a:prstGeom prst="roundRect">
          <a:avLst/>
        </a:prstGeom>
        <a:gradFill rotWithShape="0">
          <a:gsLst>
            <a:gs pos="0">
              <a:schemeClr val="accent2">
                <a:hueOff val="-4267792"/>
                <a:satOff val="22833"/>
                <a:lumOff val="16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4267792"/>
                <a:satOff val="22833"/>
                <a:lumOff val="16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4267792"/>
                <a:satOff val="22833"/>
                <a:lumOff val="16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Blogcatalog.com</a:t>
          </a:r>
        </a:p>
      </dsp:txBody>
      <dsp:txXfrm>
        <a:off x="28557" y="2045982"/>
        <a:ext cx="6094448" cy="527886"/>
      </dsp:txXfrm>
    </dsp:sp>
    <dsp:sp modelId="{58CFEF59-530A-9B47-A591-086A386E85CB}">
      <dsp:nvSpPr>
        <dsp:cNvPr id="0" name=""/>
        <dsp:cNvSpPr/>
      </dsp:nvSpPr>
      <dsp:spPr>
        <a:xfrm>
          <a:off x="0" y="2674425"/>
          <a:ext cx="6151562" cy="585000"/>
        </a:xfrm>
        <a:prstGeom prst="roundRect">
          <a:avLst/>
        </a:prstGeom>
        <a:gradFill rotWithShape="0">
          <a:gsLst>
            <a:gs pos="0">
              <a:schemeClr val="accent2">
                <a:hueOff val="-5690389"/>
                <a:satOff val="30445"/>
                <a:lumOff val="22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690389"/>
                <a:satOff val="30445"/>
                <a:lumOff val="22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690389"/>
                <a:satOff val="30445"/>
                <a:lumOff val="22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Searchblogspot.com</a:t>
          </a:r>
        </a:p>
      </dsp:txBody>
      <dsp:txXfrm>
        <a:off x="28557" y="2702982"/>
        <a:ext cx="6094448" cy="527886"/>
      </dsp:txXfrm>
    </dsp:sp>
    <dsp:sp modelId="{6BE3D167-1973-C741-8864-B64AA9C37AAE}">
      <dsp:nvSpPr>
        <dsp:cNvPr id="0" name=""/>
        <dsp:cNvSpPr/>
      </dsp:nvSpPr>
      <dsp:spPr>
        <a:xfrm>
          <a:off x="0" y="3331425"/>
          <a:ext cx="6151562" cy="585000"/>
        </a:xfrm>
        <a:prstGeom prst="roundRect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Alltop.com</a:t>
          </a:r>
        </a:p>
      </dsp:txBody>
      <dsp:txXfrm>
        <a:off x="28557" y="3359982"/>
        <a:ext cx="6094448" cy="527886"/>
      </dsp:txXfrm>
    </dsp:sp>
    <dsp:sp modelId="{60831362-9F63-8F4E-AB92-793D97143409}">
      <dsp:nvSpPr>
        <dsp:cNvPr id="0" name=""/>
        <dsp:cNvSpPr/>
      </dsp:nvSpPr>
      <dsp:spPr>
        <a:xfrm>
          <a:off x="0" y="3988425"/>
          <a:ext cx="6151562" cy="5850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Blogs.botw.org</a:t>
          </a:r>
        </a:p>
      </dsp:txBody>
      <dsp:txXfrm>
        <a:off x="28557" y="4016982"/>
        <a:ext cx="6094448" cy="527886"/>
      </dsp:txXfrm>
    </dsp:sp>
    <dsp:sp modelId="{5C64355D-F2A5-0B43-B321-5839429B26AC}">
      <dsp:nvSpPr>
        <dsp:cNvPr id="0" name=""/>
        <dsp:cNvSpPr/>
      </dsp:nvSpPr>
      <dsp:spPr>
        <a:xfrm>
          <a:off x="0" y="4645425"/>
          <a:ext cx="6151562" cy="585000"/>
        </a:xfrm>
        <a:prstGeom prst="roundRect">
          <a:avLst/>
        </a:prstGeom>
        <a:gradFill rotWithShape="0">
          <a:gsLst>
            <a:gs pos="0">
              <a:schemeClr val="accent2">
                <a:hueOff val="-9958180"/>
                <a:satOff val="53278"/>
                <a:lumOff val="39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9958180"/>
                <a:satOff val="53278"/>
                <a:lumOff val="39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9958180"/>
                <a:satOff val="53278"/>
                <a:lumOff val="39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(</a:t>
          </a:r>
          <a:r>
            <a:rPr lang="en-GB" sz="2500" kern="1200" dirty="0" err="1"/>
            <a:t>Lifewire</a:t>
          </a:r>
          <a:r>
            <a:rPr lang="en-GB" sz="2500" kern="1200" dirty="0"/>
            <a:t>. 2020)</a:t>
          </a:r>
          <a:endParaRPr lang="en-US" sz="2500" kern="1200" dirty="0"/>
        </a:p>
      </dsp:txBody>
      <dsp:txXfrm>
        <a:off x="28557" y="4673982"/>
        <a:ext cx="6094448" cy="52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DE5F2-32D4-4E49-BFD8-B3470129F69E}" type="datetimeFigureOut">
              <a:rPr lang="en-GB" smtClean="0"/>
              <a:t>16/03/2022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7F949-A3AE-4F5D-AFAE-6EBAAABB8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95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7C49-F2D6-4AB6-85C4-51B5457D2BD0}" type="datetime1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7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E9A8-AE59-44D0-965B-F7FAB31D3A7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AA12-8767-471A-925F-C8FE53EE613F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9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9135-9EB4-49B9-A189-C9DE895A6555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1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766C-A62F-4ACE-801A-70F525122A97}" type="datetime1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37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E61EB-9E78-426C-ACA1-5A1DFA6E062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2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0F07-242F-4476-BC16-97A4E3562455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6DC3F-CE63-4F1D-BCA9-4C1FDD7BD9C0}" type="datetime1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8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3B83F-6310-4AFB-B280-C314171146A9}" type="datetime1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5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FA472-C30D-43CE-9F9A-FB7DD736A83F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8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02DC40-E797-4DF4-8025-FACA9D82E9B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1EE3538-04D9-49EC-AD8F-9E2895B19C9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0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7" r:id="rId1"/>
    <p:sldLayoutId id="2147484458" r:id="rId2"/>
    <p:sldLayoutId id="2147484459" r:id="rId3"/>
    <p:sldLayoutId id="2147484460" r:id="rId4"/>
    <p:sldLayoutId id="2147484461" r:id="rId5"/>
    <p:sldLayoutId id="2147484462" r:id="rId6"/>
    <p:sldLayoutId id="2147484463" r:id="rId7"/>
    <p:sldLayoutId id="2147484464" r:id="rId8"/>
    <p:sldLayoutId id="2147484465" r:id="rId9"/>
    <p:sldLayoutId id="2147484466" r:id="rId10"/>
    <p:sldLayoutId id="214748446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ventureassoc.c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iverpoolsandspas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lphainvestors.com/blogging/examples-successful-blogs/#8.-coindesk" TargetMode="External"/><Relationship Id="rId13" Type="http://schemas.openxmlformats.org/officeDocument/2006/relationships/hyperlink" Target="https://alphainvestors.com/blogging/examples-successful-blogs/#13.-fatherly" TargetMode="External"/><Relationship Id="rId3" Type="http://schemas.openxmlformats.org/officeDocument/2006/relationships/hyperlink" Target="https://alphainvestors.com/blogging/examples-successful-blogs/#3.-nomadic-matt" TargetMode="External"/><Relationship Id="rId7" Type="http://schemas.openxmlformats.org/officeDocument/2006/relationships/hyperlink" Target="https://alphainvestors.com/blogging/examples-successful-blogs/#7.-the-penny-hoarder" TargetMode="External"/><Relationship Id="rId12" Type="http://schemas.openxmlformats.org/officeDocument/2006/relationships/hyperlink" Target="https://alphainvestors.com/blogging/examples-successful-blogs/#12.-thought-catalog" TargetMode="External"/><Relationship Id="rId2" Type="http://schemas.openxmlformats.org/officeDocument/2006/relationships/hyperlink" Target="https://alphainvestors.com/blogging/examples-successful-blogs/#2.-nerd-wal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phainvestors.com/blogging/examples-successful-blogs/#6.-css-tricks" TargetMode="External"/><Relationship Id="rId11" Type="http://schemas.openxmlformats.org/officeDocument/2006/relationships/hyperlink" Target="https://alphainvestors.com/blogging/examples-successful-blogs/#11.-wellness-mama" TargetMode="External"/><Relationship Id="rId5" Type="http://schemas.openxmlformats.org/officeDocument/2006/relationships/hyperlink" Target="https://alphainvestors.com/blogging/examples-successful-blogs/#5.-art-of-manliness" TargetMode="External"/><Relationship Id="rId10" Type="http://schemas.openxmlformats.org/officeDocument/2006/relationships/hyperlink" Target="https://alphainvestors.com/blogging/examples-successful-blogs/#10.-bustle" TargetMode="External"/><Relationship Id="rId4" Type="http://schemas.openxmlformats.org/officeDocument/2006/relationships/hyperlink" Target="https://alphainvestors.com/blogging/examples-successful-blogs/#4.-nerd-fitness" TargetMode="External"/><Relationship Id="rId9" Type="http://schemas.openxmlformats.org/officeDocument/2006/relationships/hyperlink" Target="https://alphainvestors.com/blogging/examples-successful-blogs/#9.-arstechnic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09BCAC-5D5F-447A-8B5C-1458A1F44458}"/>
              </a:ext>
            </a:extLst>
          </p:cNvPr>
          <p:cNvSpPr/>
          <p:nvPr/>
        </p:nvSpPr>
        <p:spPr>
          <a:xfrm>
            <a:off x="4485939" y="1"/>
            <a:ext cx="7706041" cy="6857999"/>
          </a:xfrm>
          <a:prstGeom prst="rect">
            <a:avLst/>
          </a:prstGeom>
          <a:gradFill flip="none" rotWithShape="1">
            <a:gsLst>
              <a:gs pos="0">
                <a:srgbClr val="0D090A"/>
              </a:gs>
              <a:gs pos="39000">
                <a:schemeClr val="accent6">
                  <a:lumMod val="75000"/>
                </a:schemeClr>
              </a:gs>
              <a:gs pos="74000">
                <a:srgbClr val="552E12"/>
              </a:gs>
              <a:gs pos="100000">
                <a:srgbClr val="5A3C0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2E1108-6D9E-4A4E-A0B0-AB6771310DE3}"/>
              </a:ext>
            </a:extLst>
          </p:cNvPr>
          <p:cNvSpPr/>
          <p:nvPr/>
        </p:nvSpPr>
        <p:spPr>
          <a:xfrm>
            <a:off x="2561195" y="1882588"/>
            <a:ext cx="3194145" cy="5186963"/>
          </a:xfrm>
          <a:prstGeom prst="ellipse">
            <a:avLst/>
          </a:prstGeom>
          <a:gradFill>
            <a:gsLst>
              <a:gs pos="0">
                <a:srgbClr val="FFC000"/>
              </a:gs>
              <a:gs pos="39000">
                <a:schemeClr val="accent4">
                  <a:lumMod val="20000"/>
                  <a:lumOff val="80000"/>
                </a:schemeClr>
              </a:gs>
              <a:gs pos="74000">
                <a:schemeClr val="accent2">
                  <a:lumMod val="20000"/>
                  <a:lumOff val="80000"/>
                </a:schemeClr>
              </a:gs>
              <a:gs pos="100000">
                <a:srgbClr val="F3FFFF"/>
              </a:gs>
            </a:gsLst>
            <a:lin ang="0" scaled="1"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377D5-9E89-4409-ACB9-6B6018A12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5462"/>
          <a:stretch/>
        </p:blipFill>
        <p:spPr>
          <a:xfrm>
            <a:off x="20" y="1"/>
            <a:ext cx="448591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83144-0827-1A45-B053-247197224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194" y="2680512"/>
            <a:ext cx="8991600" cy="102052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6000" b="1" cap="none" spc="0" dirty="0">
                <a:ln/>
                <a:solidFill>
                  <a:schemeClr val="accent3"/>
                </a:solidFill>
              </a:rPr>
              <a:t>Introduction to Blogs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94CD2-9753-9445-9867-DFE5625DA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0188" y="4470078"/>
            <a:ext cx="6801612" cy="461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Lesson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D48A5-948D-4F6B-9EF2-8AD3D8B1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D7820-2F27-4FEE-9143-0B0FC8BEC923}"/>
              </a:ext>
            </a:extLst>
          </p:cNvPr>
          <p:cNvSpPr/>
          <p:nvPr/>
        </p:nvSpPr>
        <p:spPr>
          <a:xfrm>
            <a:off x="403410" y="61011"/>
            <a:ext cx="107038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GB" sz="5400" b="1" i="0" dirty="0">
                <a:ln/>
                <a:solidFill>
                  <a:srgbClr val="F3FFFF"/>
                </a:solidFill>
                <a:latin typeface="-apple-system"/>
              </a:rPr>
              <a:t>Integrated Professional Skills in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508284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1687B-6FDE-D34B-B056-FD449D26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Why do people blog?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D5AE-710A-5F4E-AD4C-E4C8B64A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869" y="537881"/>
            <a:ext cx="6566802" cy="581562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dirty="0"/>
              <a:t>There are many reasons, but  a few important ones are: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It helps to process your thoughts.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Often thoughts which are not written down are forgotten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It improves your command on that language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Increases vocabulary of words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Helps in creative thinking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Improves memory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Helps in group discussion - And if you write then you will read and do lot of things like make friends, start your own band, win competitions, express yourself, network, voice your opinion, etc.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75545-ECA8-49D2-8F9A-8FA92A1D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07FD9-BBEC-7448-9557-606AB8F9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900210"/>
            <a:ext cx="3610691" cy="1071062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Personal blogging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A43E-171D-7645-B35C-47D61FF8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973" y="419547"/>
            <a:ext cx="6770464" cy="588443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Personal blogging is usually writing about personal chronicles, may be daily activities, </a:t>
            </a:r>
            <a:r>
              <a:rPr lang="en-GB" sz="2400" dirty="0">
                <a:solidFill>
                  <a:schemeClr val="tx1"/>
                </a:solidFill>
              </a:rPr>
              <a:t>visits to new places, poems, thoughts on life, etc. </a:t>
            </a:r>
          </a:p>
          <a:p>
            <a:r>
              <a:rPr lang="en-GB" sz="2400" dirty="0">
                <a:solidFill>
                  <a:schemeClr val="tx1"/>
                </a:solidFill>
              </a:rPr>
              <a:t>Bloggers write personal blogs as it 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 Gives avenues of self-expression 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Shot of fame  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Gives a thriving social community 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Library of readers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A chance to be spotted by some publisher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And sometimes chance to earn money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056B-F2EA-48D3-87B0-9DD4592A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80713-F31E-499A-9610-BC2FD91B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0" y="206748"/>
            <a:ext cx="276225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96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DC04-6E40-804B-AD5A-32265D12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184" y="494852"/>
            <a:ext cx="7069373" cy="5403028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A Corporate blog is a professional blog, mostly linked to the company website and usually updated by the corporate communication dept.</a:t>
            </a:r>
          </a:p>
          <a:p>
            <a:r>
              <a:rPr lang="en-GB" sz="2400" dirty="0">
                <a:solidFill>
                  <a:schemeClr val="tx1"/>
                </a:solidFill>
              </a:rPr>
              <a:t>Corporate blogs are written for following purposes: 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Update on new initiatives like employee development, new products, services, awards, etc.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Thoughts of the MD, Chairman or Senior management about the company’s future plans. 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Updates on the company’s exposure in media.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BD89D-E69F-4A13-9923-386D085A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D5247-288A-4558-8535-BFFBFDB61051}"/>
              </a:ext>
            </a:extLst>
          </p:cNvPr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7A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The Importance of Corporate Blogs | Claromentis Blog">
            <a:extLst>
              <a:ext uri="{FF2B5EF4-FFF2-40B4-BE49-F238E27FC236}">
                <a16:creationId xmlns:a16="http://schemas.microsoft.com/office/drawing/2014/main" id="{51A3940C-8FB0-4153-BE5A-B8117EA3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2" y="278680"/>
            <a:ext cx="3574560" cy="29147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CA34B-BA70-F346-8B4B-42608403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55" y="3411738"/>
            <a:ext cx="3610691" cy="1071062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Corporate blogging</a:t>
            </a:r>
          </a:p>
        </p:txBody>
      </p:sp>
    </p:spTree>
    <p:extLst>
      <p:ext uri="{BB962C8B-B14F-4D97-AF65-F5344CB8AC3E}">
        <p14:creationId xmlns:p14="http://schemas.microsoft.com/office/powerpoint/2010/main" val="4031096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2696D-4691-7647-B289-2DAE690B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945630"/>
            <a:ext cx="4654295" cy="1626370"/>
          </a:xfrm>
          <a:solidFill>
            <a:srgbClr val="F3FFFF"/>
          </a:solidFill>
          <a:ln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400" b="1" cap="none" spc="0" dirty="0">
                <a:ln/>
                <a:solidFill>
                  <a:schemeClr val="accent3"/>
                </a:solidFill>
              </a:rPr>
              <a:t>Professional blogging</a:t>
            </a:r>
            <a:endParaRPr lang="en-US" sz="4400" b="1" cap="none" spc="0" dirty="0">
              <a:ln/>
              <a:solidFill>
                <a:schemeClr val="accent3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6CC8A-A1C2-EF4E-9D26-F04BF1E0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580913"/>
            <a:ext cx="6492618" cy="5316967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Professional blogging is for monetary benefits, these bloggers are fulltime bloggers and write on various topics. These blogs are often visited and have large number of followers. </a:t>
            </a:r>
          </a:p>
          <a:p>
            <a:r>
              <a:rPr lang="en-GB" sz="2400" dirty="0">
                <a:solidFill>
                  <a:schemeClr val="tx1"/>
                </a:solidFill>
              </a:rPr>
              <a:t>Professional blogs are written for the following purposes: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News blogging.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Technology updates blog, or how to use different software’s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Political analysts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Authors often write blog, to connect with readers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Food reviews and recipes blogging</a:t>
            </a:r>
          </a:p>
          <a:p>
            <a:pPr lvl="1"/>
            <a:r>
              <a:rPr lang="en-GB" sz="2000" dirty="0">
                <a:solidFill>
                  <a:schemeClr val="tx1"/>
                </a:solidFill>
              </a:rPr>
              <a:t>Professional travellers often posting their experiences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3E9AE-0B9E-4EE8-ACD4-1CA3D40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416DF-2F69-47AB-AA1B-351DA2BD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4654296" cy="29583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A8B3DE-4871-4987-A096-3CB278595B3A}"/>
              </a:ext>
            </a:extLst>
          </p:cNvPr>
          <p:cNvSpPr/>
          <p:nvPr/>
        </p:nvSpPr>
        <p:spPr>
          <a:xfrm>
            <a:off x="-1" y="4572000"/>
            <a:ext cx="4654295" cy="2286000"/>
          </a:xfrm>
          <a:prstGeom prst="rect">
            <a:avLst/>
          </a:prstGeom>
          <a:solidFill>
            <a:srgbClr val="F3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42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572F3-7BEA-BD47-9693-BAA861C0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900210"/>
            <a:ext cx="3610691" cy="1071062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microblogs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2341-4816-F94E-8F39-7A1F3829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45" y="543294"/>
            <a:ext cx="6933682" cy="4924280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Microblogs are short blogs or status updates. We have heard about Twitter, WhatsApp or Facebook updates. 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These are hugely popular among web users, as it takes just a minute to update it and also easy to track updates of the people you follow.</a:t>
            </a:r>
          </a:p>
          <a:p>
            <a:r>
              <a:rPr lang="en-GB" sz="2400" dirty="0">
                <a:solidFill>
                  <a:schemeClr val="tx1"/>
                </a:solidFill>
              </a:rPr>
              <a:t>People just get hooked to it as these are instant and after reading easy to comment.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B234-9769-4E34-AF42-3F4B2E0F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6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29751-3BCD-734D-903C-52937733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900210"/>
            <a:ext cx="3610691" cy="1071062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tx1">
                    <a:lumMod val="95000"/>
                    <a:lumOff val="5000"/>
                  </a:schemeClr>
                </a:solidFill>
              </a:rPr>
              <a:t>Community blogging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E92D-165E-734B-A4C6-6ABF52CD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251" y="611514"/>
            <a:ext cx="6790130" cy="5332086"/>
          </a:xfrm>
        </p:spPr>
        <p:txBody>
          <a:bodyPr anchor="ctr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Community blogging is a group blog often focusing on selected subjects. It is easier for search engines to track these blogs and this is the main reason behind its popularity. </a:t>
            </a:r>
          </a:p>
          <a:p>
            <a:r>
              <a:rPr lang="en-GB" sz="2800" dirty="0">
                <a:solidFill>
                  <a:schemeClr val="tx1"/>
                </a:solidFill>
              </a:rPr>
              <a:t>Bloggers often blog at these places as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Simple to set-up. 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Topics are generic like, budget issues, food reviews, etc. 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Improve thought process and creative thinking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Gets immediate recognition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A8A47-309B-4E0C-B4A1-FB8D4A3D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6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4B53BE1-D2E2-4E46-987E-211A9D500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8DF49-9856-D544-9CEB-41D6C96C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530227"/>
            <a:ext cx="3401568" cy="1495794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Blog search engines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B9713E-9F53-4A50-BDAA-CEB2A263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BA2668D-5A2C-482F-8C27-58F3B6C29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98053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62AB3-53E4-4000-9BE4-C58C358A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C6DC-3A98-0640-B889-16DF2F7B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latin typeface="Garamond" panose="02020404030301010803" pitchFamily="18" charset="0"/>
              </a:rPr>
              <a:t>Dangers of Personal blogging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EF7C6-44E2-9241-9CF8-0BFA6F03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158" y="1797899"/>
            <a:ext cx="10888718" cy="4949741"/>
          </a:xfrm>
        </p:spPr>
        <p:txBody>
          <a:bodyPr anchor="t">
            <a:normAutofit fontScale="70000" lnSpcReduction="20000"/>
          </a:bodyPr>
          <a:lstStyle/>
          <a:p>
            <a:r>
              <a:rPr lang="en-US" altLang="en-US" sz="3200" dirty="0">
                <a:latin typeface="Garamond" panose="02020404030301010803" pitchFamily="18" charset="0"/>
              </a:rPr>
              <a:t>Cyberstalking, which is a new phenomenon that allows online stalkers to prowl for victims.</a:t>
            </a:r>
          </a:p>
          <a:p>
            <a:r>
              <a:rPr lang="en-US" altLang="en-US" sz="3200" dirty="0">
                <a:latin typeface="Garamond" panose="02020404030301010803" pitchFamily="18" charset="0"/>
              </a:rPr>
              <a:t>Especially females, should be cautious when creating their own personal blogs.</a:t>
            </a:r>
          </a:p>
          <a:p>
            <a:r>
              <a:rPr lang="en-US" altLang="en-US" sz="3200" b="1" dirty="0">
                <a:latin typeface="Garamond" panose="02020404030301010803" pitchFamily="18" charset="0"/>
              </a:rPr>
              <a:t>The following measures could be taken to avoid Cyber stalking: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Do not have an online profile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Post  anonymously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Avoid personal or identifying details	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No photos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Avoid inappropriate dialog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Lurkers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Timeless</a:t>
            </a:r>
          </a:p>
          <a:p>
            <a:pPr lvl="1"/>
            <a:r>
              <a:rPr lang="en-US" altLang="en-US" sz="2800" dirty="0">
                <a:latin typeface="Garamond" panose="02020404030301010803" pitchFamily="18" charset="0"/>
              </a:rPr>
              <a:t>Learn more about internet safety at </a:t>
            </a:r>
            <a:r>
              <a:rPr lang="en-US" altLang="en-US" sz="2800" dirty="0" err="1">
                <a:latin typeface="Garamond" panose="02020404030301010803" pitchFamily="18" charset="0"/>
              </a:rPr>
              <a:t>iSafeVentures.com</a:t>
            </a:r>
            <a:endParaRPr lang="en-US" altLang="en-US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</a:rPr>
              <a:t>(Housley, n.d.)</a:t>
            </a:r>
          </a:p>
          <a:p>
            <a:endParaRPr lang="en-US" altLang="en-US" sz="3200" dirty="0">
              <a:latin typeface="Garamond" panose="02020404030301010803" pitchFamily="18" charset="0"/>
            </a:endParaRPr>
          </a:p>
          <a:p>
            <a:endParaRPr lang="en-US" altLang="en-US" sz="1700" dirty="0"/>
          </a:p>
          <a:p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39224-3CFC-42D9-A5C3-DAECAC77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C6DC-3A98-0640-B889-16DF2F7B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70" y="157028"/>
            <a:ext cx="9367203" cy="1188720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latin typeface="Garamond" panose="02020404030301010803" pitchFamily="18" charset="0"/>
              </a:rPr>
              <a:t>Dangers of Personal blogging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EF7C6-44E2-9241-9CF8-0BFA6F03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64" y="1620068"/>
            <a:ext cx="11324471" cy="4949741"/>
          </a:xfrm>
        </p:spPr>
        <p:txBody>
          <a:bodyPr anchor="t">
            <a:normAutofit/>
          </a:bodyPr>
          <a:lstStyle/>
          <a:p>
            <a:endParaRPr lang="en-US" altLang="en-US" sz="1700" dirty="0"/>
          </a:p>
          <a:p>
            <a:endParaRPr lang="en-US" sz="1700" dirty="0"/>
          </a:p>
        </p:txBody>
      </p:sp>
      <p:pic>
        <p:nvPicPr>
          <p:cNvPr id="7" name="Picture 8" descr="Revealing_kids3">
            <a:extLst>
              <a:ext uri="{FF2B5EF4-FFF2-40B4-BE49-F238E27FC236}">
                <a16:creationId xmlns:a16="http://schemas.microsoft.com/office/drawing/2014/main" id="{435AF89D-9416-B743-A4E6-2A3DBBE2E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9285"/>
          <a:stretch/>
        </p:blipFill>
        <p:spPr bwMode="auto">
          <a:xfrm>
            <a:off x="6766590" y="1598704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2B1FB069-3E6A-5A44-8DF3-FDCD68D65FB2}"/>
              </a:ext>
            </a:extLst>
          </p:cNvPr>
          <p:cNvSpPr txBox="1">
            <a:spLocks noChangeArrowheads="1"/>
          </p:cNvSpPr>
          <p:nvPr/>
        </p:nvSpPr>
        <p:spPr>
          <a:xfrm>
            <a:off x="751357" y="2990335"/>
            <a:ext cx="5773011" cy="318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latin typeface="Garamond" panose="02020404030301010803" pitchFamily="18" charset="0"/>
              </a:rPr>
              <a:t>Each piece of information seems harmless.</a:t>
            </a:r>
          </a:p>
          <a:p>
            <a:r>
              <a:rPr lang="en-US" altLang="en-US" sz="3200" dirty="0">
                <a:latin typeface="Garamond" panose="02020404030301010803" pitchFamily="18" charset="0"/>
              </a:rPr>
              <a:t>It’s when the predators put multiple pieces together that you have put yourself in danger</a:t>
            </a:r>
            <a:r>
              <a:rPr lang="en-US" altLang="en-US" sz="2000" dirty="0"/>
              <a:t>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6E3600F-B7A9-EB4B-A786-722D4B7B6329}"/>
              </a:ext>
            </a:extLst>
          </p:cNvPr>
          <p:cNvSpPr txBox="1">
            <a:spLocks noChangeArrowheads="1"/>
          </p:cNvSpPr>
          <p:nvPr/>
        </p:nvSpPr>
        <p:spPr>
          <a:xfrm>
            <a:off x="1173892" y="1818161"/>
            <a:ext cx="5330807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700" dirty="0">
                <a:latin typeface="Garamond" panose="02020404030301010803" pitchFamily="18" charset="0"/>
              </a:rPr>
              <a:t>Too Much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30990-01FD-4869-9215-977A85C8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9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1CD9-8D89-7449-8C06-650EB541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Garamond" panose="02020404030301010803" pitchFamily="18" charset="0"/>
              </a:rPr>
              <a:t>1. Choose blogging platform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93ADD-DB9A-EA4F-AE00-AE9988D32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10023630" cy="4041648"/>
          </a:xfrm>
        </p:spPr>
        <p:txBody>
          <a:bodyPr anchor="t">
            <a:normAutofit/>
          </a:bodyPr>
          <a:lstStyle/>
          <a:p>
            <a:r>
              <a:rPr lang="en-US" altLang="en-US" sz="3200" dirty="0">
                <a:latin typeface="Garamond" panose="02020404030301010803" pitchFamily="18" charset="0"/>
              </a:rPr>
              <a:t>This is one of the tools of the trade that is needed to provide blogging.</a:t>
            </a:r>
          </a:p>
          <a:p>
            <a:r>
              <a:rPr lang="en-US" altLang="en-US" sz="3200" dirty="0">
                <a:latin typeface="Garamond" panose="02020404030301010803" pitchFamily="18" charset="0"/>
              </a:rPr>
              <a:t>There are many free tools available, such as WordPress, Blogger, Tumblr, </a:t>
            </a:r>
            <a:r>
              <a:rPr lang="en-US" altLang="en-US" sz="3200" dirty="0" err="1">
                <a:latin typeface="Garamond" panose="02020404030301010803" pitchFamily="18" charset="0"/>
              </a:rPr>
              <a:t>TypePad</a:t>
            </a:r>
            <a:r>
              <a:rPr lang="en-US" altLang="en-US" sz="3200" dirty="0">
                <a:latin typeface="Garamond" panose="02020404030301010803" pitchFamily="18" charset="0"/>
              </a:rPr>
              <a:t> and many more</a:t>
            </a:r>
          </a:p>
          <a:p>
            <a:r>
              <a:rPr lang="en-US" altLang="en-US" sz="3200" dirty="0">
                <a:latin typeface="Garamond" panose="02020404030301010803" pitchFamily="18" charset="0"/>
              </a:rPr>
              <a:t>WordPress has got biggest market share of approximately of 60%(w3techs.com, 2019)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55A97-901A-4228-B411-3C0160C7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9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A565-56CF-3B4C-A582-E2396F7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756532"/>
          </a:xfrm>
        </p:spPr>
        <p:txBody>
          <a:bodyPr>
            <a:normAutofit/>
          </a:bodyPr>
          <a:lstStyle/>
          <a:p>
            <a:r>
              <a:rPr lang="en-US"/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389F2-6F3A-4BFA-A2A5-DD6240AC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E7BAD8-8A7B-4439-8A92-CA5306096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184916"/>
              </p:ext>
            </p:extLst>
          </p:nvPr>
        </p:nvGraphicFramePr>
        <p:xfrm>
          <a:off x="946984" y="1600200"/>
          <a:ext cx="10298034" cy="414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544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828FE271-0533-B940-9CDC-C13EA8B05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2. Choosing a webhost 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A85552EF-32BF-F24A-AF02-98B6D2F627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fontScale="92500"/>
          </a:bodyPr>
          <a:lstStyle/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A webhost is a company that puts your website on the Internet.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This can be free or paid (self hosting) monthly 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Free providers are helpful for beginners, but they have limitations.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Paid (self hosting) ones are good for professional bloggers. 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For example, </a:t>
            </a:r>
            <a:r>
              <a:rPr lang="en-US" altLang="en-US" sz="3200" dirty="0" err="1">
                <a:latin typeface="Garamond" panose="02020404030301010803" pitchFamily="18" charset="0"/>
              </a:rPr>
              <a:t>JustHost.com</a:t>
            </a:r>
            <a:endParaRPr lang="en-US" altLang="en-US" sz="3200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C114B-6BC6-45F2-B85E-9AF0DDFB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3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9BD3315F-031D-8B43-B026-82D87B22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3. Setting up the blog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0D98FBB0-DC48-FD4A-B866-D6E497AECE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10023630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You must decide about the domain for your blog. A domain is simply your website address like </a:t>
            </a:r>
            <a:r>
              <a:rPr lang="en-US" altLang="en-US" sz="3200" dirty="0" err="1">
                <a:latin typeface="Garamond" panose="02020404030301010803" pitchFamily="18" charset="0"/>
              </a:rPr>
              <a:t>facebook.com</a:t>
            </a:r>
            <a:r>
              <a:rPr lang="en-US" altLang="en-US" sz="3200" dirty="0">
                <a:latin typeface="Garamond" panose="02020404030301010803" pitchFamily="18" charset="0"/>
              </a:rPr>
              <a:t>, </a:t>
            </a:r>
            <a:r>
              <a:rPr lang="en-US" altLang="en-US" sz="3200" dirty="0" err="1">
                <a:latin typeface="Garamond" panose="02020404030301010803" pitchFamily="18" charset="0"/>
              </a:rPr>
              <a:t>google.co.uk</a:t>
            </a:r>
            <a:r>
              <a:rPr lang="en-US" altLang="en-US" sz="3200" dirty="0">
                <a:latin typeface="Garamond" panose="02020404030301010803" pitchFamily="18" charset="0"/>
              </a:rPr>
              <a:t> </a:t>
            </a:r>
            <a:r>
              <a:rPr lang="en-US" altLang="en-US" sz="3200" dirty="0" err="1">
                <a:latin typeface="Garamond" panose="02020404030301010803" pitchFamily="18" charset="0"/>
              </a:rPr>
              <a:t>etc</a:t>
            </a:r>
            <a:endParaRPr lang="en-US" altLang="en-US" sz="3200" dirty="0"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Free host or selfhosting?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Once hosting is completed, a tool like, WordPress must be installed. It would be much easier; you don’t have to be a techie.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E09AC-DFD3-4102-B213-9E560889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3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CC553551-84C0-EA47-AE82-7AFC9E01D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4. Designing your blog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15A4CB53-6CEA-B545-99B5-54C0BE00E8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This starts with selecting a theme or a template usually provided by the tool provider like WordPress.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Your blog should reflect you and and your personality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It must be clutter free and user friendly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You may need a professional training if you are a professional blogger with the intension of making money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890C6-BC02-4812-A440-339D4CE9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72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55150708-20E9-914A-8599-9F39BD1FA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5. Useful resources for Beginner blogs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68F2B272-B9C4-6444-AE07-03E79DA7CC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Look at some professional blogs to get an idea 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You might make mistakes initially and you must learn from it.</a:t>
            </a:r>
          </a:p>
          <a:p>
            <a:pPr eaLnBrk="1" hangingPunct="1"/>
            <a:r>
              <a:rPr lang="en-US" altLang="en-US" sz="3200" dirty="0">
                <a:latin typeface="Garamond" panose="02020404030301010803" pitchFamily="18" charset="0"/>
              </a:rPr>
              <a:t>However, there is always a room for more learning and improvement.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49B06-57F1-4EA6-847F-AA903D6B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2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6D22-06BE-0947-A2D8-D9C47275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altLang="en-US">
                <a:latin typeface="Garamond" panose="02020404030301010803" pitchFamily="18" charset="0"/>
              </a:rPr>
              <a:t>The tools of the trade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B0AC-473C-764D-BE89-EC705DDD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54E2024-7A2C-D345-8ACC-0DCA0901867B}"/>
              </a:ext>
            </a:extLst>
          </p:cNvPr>
          <p:cNvGraphicFramePr>
            <a:graphicFrameLocks/>
          </p:cNvGraphicFramePr>
          <p:nvPr/>
        </p:nvGraphicFramePr>
        <p:xfrm>
          <a:off x="1186250" y="1814126"/>
          <a:ext cx="10700952" cy="4897438"/>
        </p:xfrm>
        <a:graphic>
          <a:graphicData uri="http://schemas.openxmlformats.org/drawingml/2006/table">
            <a:tbl>
              <a:tblPr/>
              <a:tblGrid>
                <a:gridCol w="2279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4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4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Name</a:t>
                      </a:r>
                      <a:endParaRPr kumimoji="0" lang="fr-CH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Advantages</a:t>
                      </a:r>
                      <a:endParaRPr kumimoji="0" lang="fr-CH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Disadvantages</a:t>
                      </a:r>
                      <a:endParaRPr kumimoji="0" lang="fr-CH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Target users</a:t>
                      </a:r>
                      <a:endParaRPr kumimoji="0" lang="fr-CH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CH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Free &amp; Open source 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Massive user &amp; developer base 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Plug-ins and themes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Hosted centrally or self-install</a:t>
                      </a: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Complexity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Most flexibility requires self-install</a:t>
                      </a:r>
                      <a:endParaRPr kumimoji="0" lang="fr-CH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Professional bloggers</a:t>
                      </a: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CH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Free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One of the earliest blogging platforms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Ease of start-up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Excellent Google integration (AdSense)</a:t>
                      </a:r>
                      <a:endParaRPr kumimoji="0" lang="fr-CH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No back-end code access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Limited customizations (themes and plugins)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Difficult to set up own domain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fr-CH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Casual bloggers</a:t>
                      </a:r>
                      <a:endParaRPr kumimoji="0" lang="fr-CH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CH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Free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Ease of use (post online, SMS, audio)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Multiple blog support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Mobile-friendly</a:t>
                      </a: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Visual-centric, doesn’t encourage text-heavy blogging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Emphasis on sharing devalues original</a:t>
                      </a:r>
                      <a:endParaRPr kumimoji="0" lang="fr-CH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Casual bloggers who want something between Twitter and WP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Photobloggers</a:t>
                      </a:r>
                      <a:endParaRPr kumimoji="0" lang="fr-CH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2364E62F-9985-E94A-A16B-6A9D1782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06" y="2507993"/>
            <a:ext cx="197428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894F750-4556-164B-AFF4-27CF14EB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0697" y="4066446"/>
            <a:ext cx="1757709" cy="539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09C0289-4C70-C449-845D-AD5322855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0647" y="5846377"/>
            <a:ext cx="1879531" cy="4857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4BAD6-D831-4F75-8995-22B822D4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1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6D22-06BE-0947-A2D8-D9C47275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60" y="155695"/>
            <a:ext cx="9367203" cy="1188720"/>
          </a:xfrm>
        </p:spPr>
        <p:txBody>
          <a:bodyPr>
            <a:normAutofit/>
          </a:bodyPr>
          <a:lstStyle/>
          <a:p>
            <a:r>
              <a:rPr lang="en-GB" altLang="en-US">
                <a:latin typeface="Garamond" panose="02020404030301010803" pitchFamily="18" charset="0"/>
              </a:rPr>
              <a:t>The tools of the trade</a:t>
            </a:r>
            <a:endParaRPr lang="en-US" dirty="0">
              <a:latin typeface="Garamond" panose="02020404030301010803" pitchFamily="18" charset="0"/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660D6F36-3EED-0249-927F-C88E81E4F194}"/>
              </a:ext>
            </a:extLst>
          </p:cNvPr>
          <p:cNvGraphicFramePr>
            <a:graphicFrameLocks noGrp="1"/>
          </p:cNvGraphicFramePr>
          <p:nvPr/>
        </p:nvGraphicFramePr>
        <p:xfrm>
          <a:off x="1518038" y="1925337"/>
          <a:ext cx="10220882" cy="3587750"/>
        </p:xfrm>
        <a:graphic>
          <a:graphicData uri="http://schemas.openxmlformats.org/drawingml/2006/table">
            <a:tbl>
              <a:tblPr/>
              <a:tblGrid>
                <a:gridCol w="217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Name</a:t>
                      </a:r>
                      <a:endParaRPr kumimoji="0" lang="fr-CH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Advantages</a:t>
                      </a:r>
                      <a:endParaRPr kumimoji="0" lang="fr-CH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Disadvantages</a:t>
                      </a:r>
                      <a:endParaRPr kumimoji="0" lang="fr-CH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Target users</a:t>
                      </a:r>
                      <a:endParaRPr kumimoji="0" lang="fr-CH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CH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Oldest premium blogging platform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Very good analytics &amp; publishing tools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Promotes blogs within internal blogosphere</a:t>
                      </a:r>
                      <a:endParaRPr kumimoji="0" lang="fr-CH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Expensive, especially with free, powerful alternatives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Lack of features and flexibility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Dated</a:t>
                      </a:r>
                      <a:endParaRPr kumimoji="0" lang="fr-CH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Casual bloggers who want something easier and more robust than WP/Blogger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40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CH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Highly customizable (drag-n-drop)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Dedicated mobile apps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Easy to import blogs created on other platforms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Built-in ecommerce solution</a:t>
                      </a:r>
                      <a:endParaRPr kumimoji="0" lang="fr-CH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Expensive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No back-end code access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Limited customizations (themes and plugins)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fr-CH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3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2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Creative professionals and businesses that want a cloud-based, no-nonsense blogging solution with extensive customization options</a:t>
                      </a:r>
                      <a:endParaRPr kumimoji="0" lang="fr-CH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A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" name="Picture 9">
            <a:extLst>
              <a:ext uri="{FF2B5EF4-FFF2-40B4-BE49-F238E27FC236}">
                <a16:creationId xmlns:a16="http://schemas.microsoft.com/office/drawing/2014/main" id="{AFCDAF41-525F-1D4D-9C80-2DC00AC1E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38" y="4331988"/>
            <a:ext cx="18002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491D569-D0E7-F647-99EE-39831DF92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38" y="2717500"/>
            <a:ext cx="180022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19576268-897A-AA4C-9FB2-DF5EEF0F1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5724526"/>
            <a:ext cx="8928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There are also tons of others, but either in limited market share or limited availability (beta).</a:t>
            </a:r>
            <a:endParaRPr lang="fr-CH" altLang="en-US" sz="1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FF508-6CFD-414D-927C-C6383E8C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6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6D22-06BE-0947-A2D8-D9C47275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60" y="155695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Tools statistics</a:t>
            </a:r>
          </a:p>
        </p:txBody>
      </p:sp>
      <p:pic>
        <p:nvPicPr>
          <p:cNvPr id="11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9F7B10-6BB8-C743-A94A-7AC7E1196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54" t="19767" r="38840" b="7043"/>
          <a:stretch/>
        </p:blipFill>
        <p:spPr>
          <a:xfrm rot="16200000">
            <a:off x="4612342" y="-1715769"/>
            <a:ext cx="3645244" cy="10466174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93037-DFBB-6F42-92D4-01753006ECAE}"/>
              </a:ext>
            </a:extLst>
          </p:cNvPr>
          <p:cNvSpPr/>
          <p:nvPr/>
        </p:nvSpPr>
        <p:spPr>
          <a:xfrm>
            <a:off x="395416" y="5484677"/>
            <a:ext cx="1166477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</a:rPr>
              <a:t>How to read the diagram:</a:t>
            </a:r>
          </a:p>
          <a:p>
            <a:br>
              <a:rPr lang="en-GB" sz="1600" dirty="0"/>
            </a:b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</a:rPr>
              <a:t>40.6% of the websites use none of the content management systems that are monitored.</a:t>
            </a:r>
            <a:br>
              <a:rPr lang="en-GB" sz="1600" dirty="0"/>
            </a:b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</a:rPr>
              <a:t>WordPress is used by 37.8% of all the websites, that is a content management system market share of 63.5%.</a:t>
            </a:r>
          </a:p>
          <a:p>
            <a:r>
              <a:rPr lang="en-US" sz="1200" dirty="0"/>
              <a:t>(</a:t>
            </a:r>
            <a:r>
              <a:rPr lang="en-GB" sz="1400" dirty="0"/>
              <a:t>W3tech.com, 2020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E79F4-4E58-46EB-914A-21792C27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2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38B9-AF11-4EF5-88BD-666D35F3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51603"/>
            <a:ext cx="7729728" cy="1188720"/>
          </a:xfrm>
        </p:spPr>
        <p:txBody>
          <a:bodyPr/>
          <a:lstStyle/>
          <a:p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minutes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32BE-D76B-4DBD-AEA3-F8373CDC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7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A848A4E-F0CD-4949-B6B5-E982EDF3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880" cy="69185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809D62-7C57-4294-845B-D5017BBFB5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94" y="3271619"/>
            <a:ext cx="2990850" cy="36099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7050-ACE8-4C4A-93B8-33833CC4B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30" y="2724082"/>
            <a:ext cx="3034553" cy="947920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Arial Rounded MT Bold" panose="020F0704030504030204" pitchFamily="34" charset="0"/>
              </a:rPr>
              <a:t>Add Subheadings and Shorter Paragraphs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686F-1B92-42A5-9B93-453B7803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6BA7-5394-4D1D-B465-143EB7D5BE2A}"/>
              </a:ext>
            </a:extLst>
          </p:cNvPr>
          <p:cNvSpPr txBox="1"/>
          <p:nvPr/>
        </p:nvSpPr>
        <p:spPr>
          <a:xfrm>
            <a:off x="135722" y="1439953"/>
            <a:ext cx="612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Focus on your target audience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09FA3-97E5-4D5C-8F02-01F517FD39C2}"/>
              </a:ext>
            </a:extLst>
          </p:cNvPr>
          <p:cNvSpPr txBox="1"/>
          <p:nvPr/>
        </p:nvSpPr>
        <p:spPr>
          <a:xfrm>
            <a:off x="1002029" y="1943518"/>
            <a:ext cx="3034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Write Compelling Headlines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E3B0B-958D-452B-BAB0-DE4959A3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74"/>
            <a:ext cx="7740502" cy="1325563"/>
          </a:xfrm>
        </p:spPr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Seven Steps to Create impactful blogs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E4C77-073E-457D-BB2E-CF0D88E0465C}"/>
              </a:ext>
            </a:extLst>
          </p:cNvPr>
          <p:cNvSpPr txBox="1"/>
          <p:nvPr/>
        </p:nvSpPr>
        <p:spPr>
          <a:xfrm>
            <a:off x="1293382" y="6259302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 Rounded MT Bold" panose="020F0704030504030204" pitchFamily="34" charset="0"/>
              </a:rPr>
              <a:t>Setup activity notification</a:t>
            </a:r>
            <a:b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</a:b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5608B4-9ED9-471C-8B21-0F74014246F2}"/>
              </a:ext>
            </a:extLst>
          </p:cNvPr>
          <p:cNvSpPr txBox="1"/>
          <p:nvPr/>
        </p:nvSpPr>
        <p:spPr>
          <a:xfrm>
            <a:off x="381000" y="5490289"/>
            <a:ext cx="2852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 Rounded MT Bold" panose="020F0704030504030204" pitchFamily="34" charset="0"/>
              </a:rPr>
              <a:t>Have ‘Call-to-Action’ and ‘Exit-Intent’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FEF9E3-13A8-418F-8711-FAB195E54665}"/>
              </a:ext>
            </a:extLst>
          </p:cNvPr>
          <p:cNvSpPr txBox="1"/>
          <p:nvPr/>
        </p:nvSpPr>
        <p:spPr>
          <a:xfrm>
            <a:off x="1149724" y="4998275"/>
            <a:ext cx="6225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 Rounded MT Bold" panose="020F0704030504030204" pitchFamily="34" charset="0"/>
              </a:rPr>
              <a:t>Design for SEO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13E1A-E64A-4D32-B308-64C5120EE7A8}"/>
              </a:ext>
            </a:extLst>
          </p:cNvPr>
          <p:cNvSpPr txBox="1"/>
          <p:nvPr/>
        </p:nvSpPr>
        <p:spPr>
          <a:xfrm>
            <a:off x="900056" y="4073768"/>
            <a:ext cx="627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 Rounded MT Bold" panose="020F0704030504030204" pitchFamily="34" charset="0"/>
              </a:rPr>
              <a:t>Include Visual content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35B371-3B11-4648-9ABD-7604811F6171}"/>
              </a:ext>
            </a:extLst>
          </p:cNvPr>
          <p:cNvSpPr/>
          <p:nvPr/>
        </p:nvSpPr>
        <p:spPr>
          <a:xfrm>
            <a:off x="0" y="16774"/>
            <a:ext cx="6260074" cy="1300497"/>
          </a:xfrm>
          <a:custGeom>
            <a:avLst/>
            <a:gdLst>
              <a:gd name="connsiteX0" fmla="*/ 0 w 6260074"/>
              <a:gd name="connsiteY0" fmla="*/ 216754 h 1300497"/>
              <a:gd name="connsiteX1" fmla="*/ 216754 w 6260074"/>
              <a:gd name="connsiteY1" fmla="*/ 0 h 1300497"/>
              <a:gd name="connsiteX2" fmla="*/ 741145 w 6260074"/>
              <a:gd name="connsiteY2" fmla="*/ 0 h 1300497"/>
              <a:gd name="connsiteX3" fmla="*/ 1265536 w 6260074"/>
              <a:gd name="connsiteY3" fmla="*/ 0 h 1300497"/>
              <a:gd name="connsiteX4" fmla="*/ 1848192 w 6260074"/>
              <a:gd name="connsiteY4" fmla="*/ 0 h 1300497"/>
              <a:gd name="connsiteX5" fmla="*/ 2372583 w 6260074"/>
              <a:gd name="connsiteY5" fmla="*/ 0 h 1300497"/>
              <a:gd name="connsiteX6" fmla="*/ 2780443 w 6260074"/>
              <a:gd name="connsiteY6" fmla="*/ 0 h 1300497"/>
              <a:gd name="connsiteX7" fmla="*/ 3421365 w 6260074"/>
              <a:gd name="connsiteY7" fmla="*/ 0 h 1300497"/>
              <a:gd name="connsiteX8" fmla="*/ 4004022 w 6260074"/>
              <a:gd name="connsiteY8" fmla="*/ 0 h 1300497"/>
              <a:gd name="connsiteX9" fmla="*/ 4411882 w 6260074"/>
              <a:gd name="connsiteY9" fmla="*/ 0 h 1300497"/>
              <a:gd name="connsiteX10" fmla="*/ 5052804 w 6260074"/>
              <a:gd name="connsiteY10" fmla="*/ 0 h 1300497"/>
              <a:gd name="connsiteX11" fmla="*/ 6043320 w 6260074"/>
              <a:gd name="connsiteY11" fmla="*/ 0 h 1300497"/>
              <a:gd name="connsiteX12" fmla="*/ 6260074 w 6260074"/>
              <a:gd name="connsiteY12" fmla="*/ 216754 h 1300497"/>
              <a:gd name="connsiteX13" fmla="*/ 6260074 w 6260074"/>
              <a:gd name="connsiteY13" fmla="*/ 658918 h 1300497"/>
              <a:gd name="connsiteX14" fmla="*/ 6260074 w 6260074"/>
              <a:gd name="connsiteY14" fmla="*/ 1083743 h 1300497"/>
              <a:gd name="connsiteX15" fmla="*/ 6043320 w 6260074"/>
              <a:gd name="connsiteY15" fmla="*/ 1300497 h 1300497"/>
              <a:gd name="connsiteX16" fmla="*/ 5344132 w 6260074"/>
              <a:gd name="connsiteY16" fmla="*/ 1300497 h 1300497"/>
              <a:gd name="connsiteX17" fmla="*/ 4878007 w 6260074"/>
              <a:gd name="connsiteY17" fmla="*/ 1300497 h 1300497"/>
              <a:gd name="connsiteX18" fmla="*/ 4237085 w 6260074"/>
              <a:gd name="connsiteY18" fmla="*/ 1300497 h 1300497"/>
              <a:gd name="connsiteX19" fmla="*/ 3770959 w 6260074"/>
              <a:gd name="connsiteY19" fmla="*/ 1300497 h 1300497"/>
              <a:gd name="connsiteX20" fmla="*/ 3304834 w 6260074"/>
              <a:gd name="connsiteY20" fmla="*/ 1300497 h 1300497"/>
              <a:gd name="connsiteX21" fmla="*/ 2780443 w 6260074"/>
              <a:gd name="connsiteY21" fmla="*/ 1300497 h 1300497"/>
              <a:gd name="connsiteX22" fmla="*/ 2372583 w 6260074"/>
              <a:gd name="connsiteY22" fmla="*/ 1300497 h 1300497"/>
              <a:gd name="connsiteX23" fmla="*/ 1731661 w 6260074"/>
              <a:gd name="connsiteY23" fmla="*/ 1300497 h 1300497"/>
              <a:gd name="connsiteX24" fmla="*/ 1207270 w 6260074"/>
              <a:gd name="connsiteY24" fmla="*/ 1300497 h 1300497"/>
              <a:gd name="connsiteX25" fmla="*/ 216754 w 6260074"/>
              <a:gd name="connsiteY25" fmla="*/ 1300497 h 1300497"/>
              <a:gd name="connsiteX26" fmla="*/ 0 w 6260074"/>
              <a:gd name="connsiteY26" fmla="*/ 1083743 h 1300497"/>
              <a:gd name="connsiteX27" fmla="*/ 0 w 6260074"/>
              <a:gd name="connsiteY27" fmla="*/ 676258 h 1300497"/>
              <a:gd name="connsiteX28" fmla="*/ 0 w 6260074"/>
              <a:gd name="connsiteY28" fmla="*/ 216754 h 130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0074" h="1300497" extrusionOk="0">
                <a:moveTo>
                  <a:pt x="0" y="216754"/>
                </a:moveTo>
                <a:cubicBezTo>
                  <a:pt x="10923" y="117161"/>
                  <a:pt x="111852" y="-11015"/>
                  <a:pt x="216754" y="0"/>
                </a:cubicBezTo>
                <a:cubicBezTo>
                  <a:pt x="457655" y="-22449"/>
                  <a:pt x="615324" y="35806"/>
                  <a:pt x="741145" y="0"/>
                </a:cubicBezTo>
                <a:cubicBezTo>
                  <a:pt x="866966" y="-35806"/>
                  <a:pt x="1036642" y="58538"/>
                  <a:pt x="1265536" y="0"/>
                </a:cubicBezTo>
                <a:cubicBezTo>
                  <a:pt x="1494430" y="-58538"/>
                  <a:pt x="1710488" y="34027"/>
                  <a:pt x="1848192" y="0"/>
                </a:cubicBezTo>
                <a:cubicBezTo>
                  <a:pt x="1985896" y="-34027"/>
                  <a:pt x="2253149" y="17547"/>
                  <a:pt x="2372583" y="0"/>
                </a:cubicBezTo>
                <a:cubicBezTo>
                  <a:pt x="2492017" y="-17547"/>
                  <a:pt x="2608994" y="10267"/>
                  <a:pt x="2780443" y="0"/>
                </a:cubicBezTo>
                <a:cubicBezTo>
                  <a:pt x="2951892" y="-10267"/>
                  <a:pt x="3136753" y="54178"/>
                  <a:pt x="3421365" y="0"/>
                </a:cubicBezTo>
                <a:cubicBezTo>
                  <a:pt x="3705977" y="-54178"/>
                  <a:pt x="3789631" y="67699"/>
                  <a:pt x="4004022" y="0"/>
                </a:cubicBezTo>
                <a:cubicBezTo>
                  <a:pt x="4218413" y="-67699"/>
                  <a:pt x="4279447" y="33346"/>
                  <a:pt x="4411882" y="0"/>
                </a:cubicBezTo>
                <a:cubicBezTo>
                  <a:pt x="4544317" y="-33346"/>
                  <a:pt x="4748216" y="15822"/>
                  <a:pt x="5052804" y="0"/>
                </a:cubicBezTo>
                <a:cubicBezTo>
                  <a:pt x="5357392" y="-15822"/>
                  <a:pt x="5679224" y="22157"/>
                  <a:pt x="6043320" y="0"/>
                </a:cubicBezTo>
                <a:cubicBezTo>
                  <a:pt x="6141914" y="-11998"/>
                  <a:pt x="6270339" y="101398"/>
                  <a:pt x="6260074" y="216754"/>
                </a:cubicBezTo>
                <a:cubicBezTo>
                  <a:pt x="6310024" y="375682"/>
                  <a:pt x="6235171" y="454224"/>
                  <a:pt x="6260074" y="658918"/>
                </a:cubicBezTo>
                <a:cubicBezTo>
                  <a:pt x="6284977" y="863612"/>
                  <a:pt x="6232821" y="910257"/>
                  <a:pt x="6260074" y="1083743"/>
                </a:cubicBezTo>
                <a:cubicBezTo>
                  <a:pt x="6265669" y="1209775"/>
                  <a:pt x="6160496" y="1298765"/>
                  <a:pt x="6043320" y="1300497"/>
                </a:cubicBezTo>
                <a:cubicBezTo>
                  <a:pt x="5854610" y="1314864"/>
                  <a:pt x="5507016" y="1256541"/>
                  <a:pt x="5344132" y="1300497"/>
                </a:cubicBezTo>
                <a:cubicBezTo>
                  <a:pt x="5181248" y="1344453"/>
                  <a:pt x="5056011" y="1298118"/>
                  <a:pt x="4878007" y="1300497"/>
                </a:cubicBezTo>
                <a:cubicBezTo>
                  <a:pt x="4700004" y="1302876"/>
                  <a:pt x="4381188" y="1295992"/>
                  <a:pt x="4237085" y="1300497"/>
                </a:cubicBezTo>
                <a:cubicBezTo>
                  <a:pt x="4092982" y="1305002"/>
                  <a:pt x="4002850" y="1252118"/>
                  <a:pt x="3770959" y="1300497"/>
                </a:cubicBezTo>
                <a:cubicBezTo>
                  <a:pt x="3539068" y="1348876"/>
                  <a:pt x="3523557" y="1284514"/>
                  <a:pt x="3304834" y="1300497"/>
                </a:cubicBezTo>
                <a:cubicBezTo>
                  <a:pt x="3086111" y="1316480"/>
                  <a:pt x="2892594" y="1294269"/>
                  <a:pt x="2780443" y="1300497"/>
                </a:cubicBezTo>
                <a:cubicBezTo>
                  <a:pt x="2668292" y="1306725"/>
                  <a:pt x="2495557" y="1281320"/>
                  <a:pt x="2372583" y="1300497"/>
                </a:cubicBezTo>
                <a:cubicBezTo>
                  <a:pt x="2249609" y="1319674"/>
                  <a:pt x="1925312" y="1231808"/>
                  <a:pt x="1731661" y="1300497"/>
                </a:cubicBezTo>
                <a:cubicBezTo>
                  <a:pt x="1538010" y="1369186"/>
                  <a:pt x="1398051" y="1271249"/>
                  <a:pt x="1207270" y="1300497"/>
                </a:cubicBezTo>
                <a:cubicBezTo>
                  <a:pt x="1016489" y="1329745"/>
                  <a:pt x="651001" y="1291709"/>
                  <a:pt x="216754" y="1300497"/>
                </a:cubicBezTo>
                <a:cubicBezTo>
                  <a:pt x="79464" y="1308291"/>
                  <a:pt x="-147" y="1206565"/>
                  <a:pt x="0" y="1083743"/>
                </a:cubicBezTo>
                <a:cubicBezTo>
                  <a:pt x="-495" y="919495"/>
                  <a:pt x="44915" y="788947"/>
                  <a:pt x="0" y="676258"/>
                </a:cubicBezTo>
                <a:cubicBezTo>
                  <a:pt x="-44915" y="563570"/>
                  <a:pt x="51742" y="322133"/>
                  <a:pt x="0" y="216754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07725326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978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13" y="673732"/>
            <a:ext cx="4522284" cy="2813320"/>
          </a:xfrm>
        </p:spPr>
        <p:txBody>
          <a:bodyPr>
            <a:normAutofit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dirty="0">
                <a:latin typeface="Arial Rounded MT Bold" panose="020F0704030504030204" pitchFamily="34" charset="0"/>
              </a:rPr>
              <a:t>Focus on your target audience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MonsterInsights Valuable Metrics">
            <a:extLst>
              <a:ext uri="{FF2B5EF4-FFF2-40B4-BE49-F238E27FC236}">
                <a16:creationId xmlns:a16="http://schemas.microsoft.com/office/drawing/2014/main" id="{CBC30B13-8F6E-4FF4-8F43-FEE61733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2569" y="767934"/>
            <a:ext cx="5977881" cy="2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5" y="4099034"/>
            <a:ext cx="11280226" cy="2196771"/>
          </a:xfrm>
        </p:spPr>
        <p:txBody>
          <a:bodyPr anchor="ctr">
            <a:normAutofit/>
          </a:bodyPr>
          <a:lstStyle/>
          <a:p>
            <a:pPr lvl="1"/>
            <a:r>
              <a:rPr lang="en-GB" dirty="0"/>
              <a:t>Review blog readers, where they are coming from, Calculate average scroll depth to know how far visitors read your post before they lose interest using insight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CFFC1-ABF0-4050-BD95-E10C72DA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9900A-B977-4A93-99FE-B81B4F8AC177}"/>
              </a:ext>
            </a:extLst>
          </p:cNvPr>
          <p:cNvSpPr/>
          <p:nvPr/>
        </p:nvSpPr>
        <p:spPr>
          <a:xfrm>
            <a:off x="169969" y="1927334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091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4B53BE1-D2E2-4E46-987E-211A9D500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A565-56CF-3B4C-A582-E2396F7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530227"/>
            <a:ext cx="3401568" cy="1495794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History of blog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9713E-9F53-4A50-BDAA-CEB2A263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70A76-6D1E-814B-A235-FC858E10674D}"/>
              </a:ext>
            </a:extLst>
          </p:cNvPr>
          <p:cNvSpPr txBox="1"/>
          <p:nvPr/>
        </p:nvSpPr>
        <p:spPr>
          <a:xfrm>
            <a:off x="319246" y="4852094"/>
            <a:ext cx="4043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The emergence and growth of blogs in the late 1990s coincided with the advent of web publishing tools that facilitated the posting of content by non-technical users. </a:t>
            </a:r>
            <a:endParaRPr lang="en-GB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A603D6-A194-4767-B664-CDA213C3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The history of blogging infographic">
            <a:extLst>
              <a:ext uri="{FF2B5EF4-FFF2-40B4-BE49-F238E27FC236}">
                <a16:creationId xmlns:a16="http://schemas.microsoft.com/office/drawing/2014/main" id="{1A7DCCFB-5406-4DA6-9934-B7852EBB3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2"/>
          <a:stretch/>
        </p:blipFill>
        <p:spPr bwMode="auto">
          <a:xfrm>
            <a:off x="6411558" y="56916"/>
            <a:ext cx="3190399" cy="67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256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51" y="710273"/>
            <a:ext cx="4617740" cy="2813320"/>
          </a:xfrm>
        </p:spPr>
        <p:txBody>
          <a:bodyPr>
            <a:normAutofit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dirty="0">
                <a:latin typeface="Arial Rounded MT Bold" panose="020F0704030504030204" pitchFamily="34" charset="0"/>
              </a:rPr>
              <a:t>Write Compelling Headlines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5" y="4099034"/>
            <a:ext cx="11280226" cy="2196771"/>
          </a:xfrm>
        </p:spPr>
        <p:txBody>
          <a:bodyPr anchor="ctr">
            <a:normAutofit/>
          </a:bodyPr>
          <a:lstStyle/>
          <a:p>
            <a:pPr lvl="1"/>
            <a:r>
              <a:rPr lang="en-GB" dirty="0"/>
              <a:t>Using appropriate and catchy headlines must to appeal to their target personas</a:t>
            </a:r>
          </a:p>
          <a:p>
            <a:pPr lvl="1"/>
            <a:r>
              <a:rPr lang="en-GB" dirty="0"/>
              <a:t>Make it the clickable and SEO-friendly headlines that bring in more traffic.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16DF-B71F-4A32-AE22-E98C6DD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07B033-3313-4A60-8B6F-7338BA45DF6C}"/>
              </a:ext>
            </a:extLst>
          </p:cNvPr>
          <p:cNvSpPr/>
          <p:nvPr/>
        </p:nvSpPr>
        <p:spPr>
          <a:xfrm>
            <a:off x="5876598" y="306115"/>
            <a:ext cx="5791894" cy="33054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1A1CA-0975-4757-B3DC-B0DEBC3AE39E}"/>
              </a:ext>
            </a:extLst>
          </p:cNvPr>
          <p:cNvSpPr txBox="1"/>
          <p:nvPr/>
        </p:nvSpPr>
        <p:spPr>
          <a:xfrm>
            <a:off x="6550310" y="1492112"/>
            <a:ext cx="51181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GB" b="0" i="0" dirty="0">
                <a:solidFill>
                  <a:srgbClr val="33475B"/>
                </a:solidFill>
                <a:effectLst/>
                <a:latin typeface="inherit"/>
              </a:rPr>
              <a:t>The 'Make My Life Easier' Headlines</a:t>
            </a:r>
          </a:p>
          <a:p>
            <a:pPr algn="l" fontAlgn="base">
              <a:buFont typeface="+mj-lt"/>
              <a:buAutoNum type="arabicPeriod"/>
            </a:pPr>
            <a:r>
              <a:rPr lang="en-GB" b="0" i="0" dirty="0">
                <a:solidFill>
                  <a:srgbClr val="33475B"/>
                </a:solidFill>
                <a:effectLst/>
                <a:latin typeface="inherit"/>
              </a:rPr>
              <a:t>The 'It's a Race' Headlines</a:t>
            </a:r>
          </a:p>
          <a:p>
            <a:pPr algn="l" fontAlgn="base">
              <a:buFont typeface="+mj-lt"/>
              <a:buAutoNum type="arabicPeriod"/>
            </a:pPr>
            <a:r>
              <a:rPr lang="en-GB" b="0" i="0" dirty="0">
                <a:solidFill>
                  <a:srgbClr val="33475B"/>
                </a:solidFill>
                <a:effectLst/>
                <a:latin typeface="inherit"/>
              </a:rPr>
              <a:t>The 'If I Were You' Headlines</a:t>
            </a:r>
          </a:p>
          <a:p>
            <a:pPr algn="l" fontAlgn="base">
              <a:buFont typeface="+mj-lt"/>
              <a:buAutoNum type="arabicPeriod"/>
            </a:pPr>
            <a:r>
              <a:rPr lang="en-GB" b="0" i="0" dirty="0">
                <a:solidFill>
                  <a:srgbClr val="33475B"/>
                </a:solidFill>
                <a:effectLst/>
                <a:latin typeface="inherit"/>
              </a:rPr>
              <a:t>The 'What We Do When...' Headlines</a:t>
            </a:r>
          </a:p>
          <a:p>
            <a:pPr algn="l" fontAlgn="base">
              <a:buFont typeface="+mj-lt"/>
              <a:buAutoNum type="arabicPeriod"/>
            </a:pPr>
            <a:r>
              <a:rPr lang="en-GB" b="0" i="0" dirty="0">
                <a:solidFill>
                  <a:srgbClr val="33475B"/>
                </a:solidFill>
                <a:effectLst/>
                <a:latin typeface="inherit"/>
              </a:rPr>
              <a:t>The 'Backed By Science' Headlines</a:t>
            </a:r>
          </a:p>
          <a:p>
            <a:pPr algn="l" fontAlgn="base">
              <a:buFont typeface="+mj-lt"/>
              <a:buAutoNum type="arabicPeriod"/>
            </a:pPr>
            <a:r>
              <a:rPr lang="en-GB" b="0" i="0" dirty="0">
                <a:solidFill>
                  <a:srgbClr val="33475B"/>
                </a:solidFill>
                <a:effectLst/>
                <a:latin typeface="inherit"/>
              </a:rPr>
              <a:t>The 'Why X People Do X'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FBFAD-39ED-468E-8E22-C426798D40D8}"/>
              </a:ext>
            </a:extLst>
          </p:cNvPr>
          <p:cNvSpPr txBox="1"/>
          <p:nvPr/>
        </p:nvSpPr>
        <p:spPr>
          <a:xfrm>
            <a:off x="7529441" y="750097"/>
            <a:ext cx="2932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Top 5 headlines 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A07E-9D76-47BD-B493-E9F313CAB681}"/>
              </a:ext>
            </a:extLst>
          </p:cNvPr>
          <p:cNvSpPr/>
          <p:nvPr/>
        </p:nvSpPr>
        <p:spPr>
          <a:xfrm>
            <a:off x="169969" y="1927334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2681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38" y="953792"/>
            <a:ext cx="4913940" cy="2813320"/>
          </a:xfrm>
        </p:spPr>
        <p:txBody>
          <a:bodyPr>
            <a:normAutofit fontScale="90000"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  <a:t>Add Subheadings and Shorter Paragraphs</a:t>
            </a:r>
            <a:b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5" y="4099034"/>
            <a:ext cx="11280226" cy="2196771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GB" sz="2400" dirty="0"/>
              <a:t>Formatting is super important for blog posts. There is nothing worse than reading a blog post that is just one giant paragraph.</a:t>
            </a:r>
          </a:p>
          <a:p>
            <a:pPr algn="l" fontAlgn="base"/>
            <a:r>
              <a:rPr lang="en-GB" sz="2400" dirty="0"/>
              <a:t>Most of the time people skim through the content before they actually decide to read it. breaking up your article with subheadings make it easier to skim read.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16DF-B71F-4A32-AE22-E98C6DD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A07E-9D76-47BD-B493-E9F313CAB681}"/>
              </a:ext>
            </a:extLst>
          </p:cNvPr>
          <p:cNvSpPr/>
          <p:nvPr/>
        </p:nvSpPr>
        <p:spPr>
          <a:xfrm>
            <a:off x="169969" y="1927334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2050" name="Picture 2" descr="Subheading and Formatting">
            <a:extLst>
              <a:ext uri="{FF2B5EF4-FFF2-40B4-BE49-F238E27FC236}">
                <a16:creationId xmlns:a16="http://schemas.microsoft.com/office/drawing/2014/main" id="{3E674068-50A4-4573-BE06-3C6239A9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206" y="589071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" y="953792"/>
            <a:ext cx="4913940" cy="2813320"/>
          </a:xfrm>
        </p:spPr>
        <p:txBody>
          <a:bodyPr>
            <a:normAutofit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  <a:t>Include Visual content</a:t>
            </a:r>
            <a:b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8" y="4170707"/>
            <a:ext cx="6616721" cy="2196771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GB" sz="2400" dirty="0"/>
              <a:t>Use of bullet points, images and illustrations makes reading easy</a:t>
            </a:r>
          </a:p>
          <a:p>
            <a:pPr algn="l" fontAlgn="base"/>
            <a:r>
              <a:rPr lang="en-GB" sz="2400" dirty="0"/>
              <a:t>Do not over use visuals and use relevant and interesting images to break the lengthy texts</a:t>
            </a:r>
          </a:p>
          <a:p>
            <a:pPr algn="l" fontAlgn="base"/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16DF-B71F-4A32-AE22-E98C6DD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A07E-9D76-47BD-B493-E9F313CAB681}"/>
              </a:ext>
            </a:extLst>
          </p:cNvPr>
          <p:cNvSpPr/>
          <p:nvPr/>
        </p:nvSpPr>
        <p:spPr>
          <a:xfrm>
            <a:off x="169968" y="1927334"/>
            <a:ext cx="6527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GB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2CBF1-0ACA-455C-8C97-226FA703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124" y="176228"/>
            <a:ext cx="51625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5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38" y="953792"/>
            <a:ext cx="4913940" cy="2813320"/>
          </a:xfrm>
        </p:spPr>
        <p:txBody>
          <a:bodyPr>
            <a:normAutofit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  <a:t>Design for SEO</a:t>
            </a:r>
            <a:b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5" y="4099034"/>
            <a:ext cx="11280226" cy="2196771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GB" sz="2400" dirty="0"/>
              <a:t>Organic searches on Google drives a huge chunk of the traffic for most websites</a:t>
            </a:r>
          </a:p>
          <a:p>
            <a:pPr algn="l" fontAlgn="base"/>
            <a:r>
              <a:rPr lang="en-GB" sz="2400" dirty="0"/>
              <a:t>Balance SEO requirement with content</a:t>
            </a:r>
          </a:p>
          <a:p>
            <a:pPr algn="l" fontAlgn="base"/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16DF-B71F-4A32-AE22-E98C6DD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A07E-9D76-47BD-B493-E9F313CAB681}"/>
              </a:ext>
            </a:extLst>
          </p:cNvPr>
          <p:cNvSpPr/>
          <p:nvPr/>
        </p:nvSpPr>
        <p:spPr>
          <a:xfrm>
            <a:off x="169968" y="1927334"/>
            <a:ext cx="6527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9D3EE-5559-4FB5-9B17-B4CE4D1C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547" y="0"/>
            <a:ext cx="6471405" cy="38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99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38" y="953792"/>
            <a:ext cx="4913940" cy="2813320"/>
          </a:xfrm>
        </p:spPr>
        <p:txBody>
          <a:bodyPr>
            <a:normAutofit fontScale="90000"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  <a:t>Have ‘Call-to-Action’ and ‘Exit-Intent’</a:t>
            </a:r>
            <a:b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5" y="4099034"/>
            <a:ext cx="11280226" cy="2196771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GB" sz="2400" dirty="0"/>
              <a:t>Ask your readers to leave a comment, share your blog post, follow you on social media, or purchase your products</a:t>
            </a:r>
          </a:p>
          <a:p>
            <a:pPr algn="l" fontAlgn="base"/>
            <a:r>
              <a:rPr lang="en-GB" sz="2400" dirty="0"/>
              <a:t>Have an exit-intent or purpose for blogs to convert readers to subscribers or customers</a:t>
            </a:r>
          </a:p>
          <a:p>
            <a:pPr algn="l" fontAlgn="base"/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16DF-B71F-4A32-AE22-E98C6DD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A07E-9D76-47BD-B493-E9F313CAB681}"/>
              </a:ext>
            </a:extLst>
          </p:cNvPr>
          <p:cNvSpPr/>
          <p:nvPr/>
        </p:nvSpPr>
        <p:spPr>
          <a:xfrm>
            <a:off x="169968" y="1927334"/>
            <a:ext cx="6527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endParaRPr lang="en-GB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1F250-4025-4CBF-92A6-42803099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4572"/>
            <a:ext cx="38100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665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C6D-0A3C-4A0F-BFF2-642CA0EC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38" y="953792"/>
            <a:ext cx="4913940" cy="2813320"/>
          </a:xfrm>
        </p:spPr>
        <p:txBody>
          <a:bodyPr>
            <a:normAutofit fontScale="90000"/>
          </a:bodyPr>
          <a:lstStyle/>
          <a:p>
            <a:r>
              <a:rPr lang="en-GB" dirty="0"/>
              <a:t>Creating impactful blog</a:t>
            </a:r>
            <a:br>
              <a:rPr lang="en-GB" dirty="0"/>
            </a:br>
            <a:br>
              <a:rPr lang="en-GB" dirty="0"/>
            </a:br>
            <a: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  <a:t>Setup activity notification</a:t>
            </a:r>
            <a:br>
              <a:rPr lang="en-GB" b="1" i="0" dirty="0">
                <a:solidFill>
                  <a:srgbClr val="41495B"/>
                </a:solidFill>
                <a:effectLst/>
                <a:latin typeface="proxima-nova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C27-3AE2-4EF3-9F93-7C59FFB9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4" y="4099034"/>
            <a:ext cx="11585401" cy="2196771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GB" sz="2400" dirty="0"/>
              <a:t>Social proof works in two ways. First, uses fear of missing out (FOMO) - wanting what others have or Secondly, we are more likely to take an action or buy something if we see others are doing the same.</a:t>
            </a:r>
          </a:p>
          <a:p>
            <a:pPr algn="l" fontAlgn="base"/>
            <a:r>
              <a:rPr lang="en-GB" sz="2400" dirty="0"/>
              <a:t>For example, having welcome notifications and all recent activity can be used to build connection. On high converting pages, you can display recent sales to maximise conversions.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16DF-B71F-4A32-AE22-E98C6DD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A07E-9D76-47BD-B493-E9F313CAB681}"/>
              </a:ext>
            </a:extLst>
          </p:cNvPr>
          <p:cNvSpPr/>
          <p:nvPr/>
        </p:nvSpPr>
        <p:spPr>
          <a:xfrm>
            <a:off x="169968" y="1927334"/>
            <a:ext cx="6527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5EFEF-AB4C-4294-B899-9DBE12A6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34836"/>
            <a:ext cx="5457825" cy="1581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048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44008-764D-D842-BF79-098288510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3F0D-6B44-704C-B720-F1096E915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Alphainvestors, 2020. </a:t>
            </a:r>
            <a:r>
              <a:rPr lang="en-US" altLang="en-US" i="1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31 Examples Of Successful Blogs: The Most Popular Blogs In Every Industry. </a:t>
            </a:r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[Online] </a:t>
            </a:r>
            <a:b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Available at: </a:t>
            </a:r>
            <a:r>
              <a:rPr lang="en-US" altLang="en-US" u="sng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https://alphainvestors.com/blogging/examples-successful-blogs/</a:t>
            </a:r>
            <a:b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[Accessed 10 08 2020].</a:t>
            </a:r>
          </a:p>
          <a:p>
            <a:r>
              <a:rPr lang="en-GB">
                <a:solidFill>
                  <a:srgbClr val="404040"/>
                </a:solidFill>
              </a:rPr>
              <a:t>Lifewire. 2020. </a:t>
            </a:r>
            <a:r>
              <a:rPr lang="en-GB" i="1">
                <a:solidFill>
                  <a:srgbClr val="404040"/>
                </a:solidFill>
              </a:rPr>
              <a:t>Find Blogs You Want To Read</a:t>
            </a:r>
            <a:r>
              <a:rPr lang="en-GB">
                <a:solidFill>
                  <a:srgbClr val="404040"/>
                </a:solidFill>
              </a:rPr>
              <a:t>. [online] Available at: &lt;https://www.lifewire.com/how-to-find-blogs-3476351&gt; [Accessed 10 August 2020].</a:t>
            </a:r>
            <a:endParaRPr lang="en-US">
              <a:solidFill>
                <a:srgbClr val="404040"/>
              </a:solidFill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Oberlo, 2020. </a:t>
            </a:r>
            <a:r>
              <a:rPr lang="en-US" altLang="en-US" i="1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10 Blogging Statistics You Need to Know in 2020. </a:t>
            </a:r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[Online] </a:t>
            </a:r>
            <a:b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Available at: </a:t>
            </a:r>
            <a:r>
              <a:rPr lang="en-US" altLang="en-US" u="sng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https://www.oberlo.co.uk/blog/blogging-statistics</a:t>
            </a:r>
            <a:b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[Accessed 10 08 2020].</a:t>
            </a:r>
            <a:endParaRPr lang="en-US" altLang="en-US">
              <a:solidFill>
                <a:srgbClr val="404040"/>
              </a:solidFill>
            </a:endParaRPr>
          </a:p>
          <a:p>
            <a:endParaRPr lang="en-GB">
              <a:solidFill>
                <a:srgbClr val="404040"/>
              </a:solidFill>
            </a:endParaRPr>
          </a:p>
          <a:p>
            <a:endParaRPr lang="en-GB">
              <a:solidFill>
                <a:srgbClr val="404040"/>
              </a:solidFill>
            </a:endParaRPr>
          </a:p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BA3E5-BC24-46D5-96D1-7273BC1C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5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7FBE789D-66E0-4C5C-8DDC-CF4D7BF21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6C092F8-98E3-4599-A7BF-1B658CF1D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AD5C4F-358B-41DE-BE18-9D4C2563CF1A}"/>
              </a:ext>
            </a:extLst>
          </p:cNvPr>
          <p:cNvSpPr/>
          <p:nvPr/>
        </p:nvSpPr>
        <p:spPr>
          <a:xfrm>
            <a:off x="-640" y="10878"/>
            <a:ext cx="4654296" cy="6858000"/>
          </a:xfrm>
          <a:prstGeom prst="rect">
            <a:avLst/>
          </a:prstGeom>
          <a:solidFill>
            <a:srgbClr val="EE5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25B09-A775-AE48-82C2-9652398A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491"/>
            <a:ext cx="4611904" cy="1647269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a blog?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2E9A5DE-8606-4CCE-9761-50AA2A0B5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815558"/>
              </p:ext>
            </p:extLst>
          </p:nvPr>
        </p:nvGraphicFramePr>
        <p:xfrm>
          <a:off x="5350476" y="543697"/>
          <a:ext cx="6512010" cy="564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1F1F0-26E0-490A-8004-0477AEEF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FE9D2-2B3F-42F5-AA9B-D2EA88FFA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14" y="174254"/>
            <a:ext cx="4148206" cy="32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9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37A45-0AFD-4CC0-981A-DC0B1678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126755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500" b="0" i="0" dirty="0">
                <a:solidFill>
                  <a:srgbClr val="262626"/>
                </a:solidFill>
                <a:effectLst/>
              </a:rPr>
              <a:t>"Your blog is a honeypot, not a megaphone. Make a point to position your content around what your audience wants to discover, not what you want to tell them."</a:t>
            </a:r>
            <a:endParaRPr lang="en-US" sz="3500" dirty="0">
              <a:solidFill>
                <a:srgbClr val="26262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6AFEF-AF2F-40B0-A94D-021BA475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C0D4C-CA59-45AA-A1BB-3C41AFC659BD}"/>
              </a:ext>
            </a:extLst>
          </p:cNvPr>
          <p:cNvSpPr txBox="1"/>
          <p:nvPr/>
        </p:nvSpPr>
        <p:spPr>
          <a:xfrm>
            <a:off x="3049121" y="463065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475B"/>
                </a:solidFill>
                <a:effectLst/>
                <a:latin typeface="AvenirNext"/>
              </a:rPr>
              <a:t>Amanda Sellers, HubSpot's Historical Optimization Write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0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8F706BDB-D5E9-524B-BC6D-6B454A8DB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13665" y="274320"/>
            <a:ext cx="5925310" cy="1174991"/>
          </a:xfrm>
          <a:prstGeom prst="ellipse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1500">
                <a:latin typeface="Garamond" panose="02020404030301010803" pitchFamily="18" charset="0"/>
              </a:rPr>
              <a:t>How is Blog different from a website?</a:t>
            </a:r>
          </a:p>
        </p:txBody>
      </p:sp>
      <p:pic>
        <p:nvPicPr>
          <p:cNvPr id="19460" name="Picture 19459" descr="Office items on a table">
            <a:extLst>
              <a:ext uri="{FF2B5EF4-FFF2-40B4-BE49-F238E27FC236}">
                <a16:creationId xmlns:a16="http://schemas.microsoft.com/office/drawing/2014/main" id="{8BAD09FA-535F-C563-40A3-DA4FB9ED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3" r="19735" b="2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4F717EBD-FFE8-A44C-A541-A2EDEFB908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0640" y="2153767"/>
            <a:ext cx="7231360" cy="40641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b="1" dirty="0">
                <a:latin typeface="Garamond" panose="02020404030301010803" pitchFamily="18" charset="0"/>
              </a:rPr>
              <a:t>A website has a blog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Garamond" panose="02020404030301010803" pitchFamily="18" charset="0"/>
              </a:rPr>
              <a:t>This website has a blog in addition to other services, products etc. to post regular content related to their product or service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Garamond" panose="02020404030301010803" pitchFamily="18" charset="0"/>
              </a:rPr>
              <a:t>Examples: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Garamond" panose="02020404030301010803" pitchFamily="18" charset="0"/>
              </a:rPr>
              <a:t>Adventure Associates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hlinkClick r:id="rId3"/>
              </a:rPr>
              <a:t>https://www.adventureassoc.com/ </a:t>
            </a:r>
            <a:endParaRPr lang="en-GB" sz="2400" dirty="0"/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Garamond" panose="02020404030301010803" pitchFamily="18" charset="0"/>
              </a:rPr>
              <a:t>River Pools &amp; Spas is a website with a blog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hlinkClick r:id="rId4"/>
              </a:rPr>
              <a:t>https://www.riverpoolsandspas.com/</a:t>
            </a:r>
            <a:endParaRPr lang="en-GB" sz="2400" dirty="0"/>
          </a:p>
          <a:p>
            <a:pPr>
              <a:lnSpc>
                <a:spcPct val="90000"/>
              </a:lnSpc>
            </a:pPr>
            <a:r>
              <a:rPr lang="en-GB" altLang="en-US" sz="2800" dirty="0">
                <a:latin typeface="Garamond" panose="02020404030301010803" pitchFamily="18" charset="0"/>
              </a:rPr>
              <a:t>Problogger.com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>
              <a:latin typeface="Garamond" panose="02020404030301010803" pitchFamily="18" charset="0"/>
            </a:endParaRPr>
          </a:p>
          <a:p>
            <a:pPr fontAlgn="base"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34374-EE45-42D4-BBEA-B8CB9CA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7045D-02F9-7A41-889E-637F956C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Blogging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D117-45A9-0149-B570-8023A503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355" y="274320"/>
            <a:ext cx="7135611" cy="6626712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There are currently more than 600 million blogs on the internet out of the 1.7 billion websites.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The number of active bloggers in the United States is estimated to hit 31.7 million in 2020.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86 percent of content marketers use blog posts as part of their marketing strategy.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The average blog post today has 1236 words. That’s 53 percent more than the average blog post six years ago.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It takes bloggers an average of 3 hours and 57 minutes to produce a blog post.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Bloggers say the most important factor for success is the quality of content.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97 percent of bloggers use social media to promote their blog posts.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Businesses that publish 16 or more posts per month receive 3.5 times more traffic than those who publish fewer than four posts.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60 percent of consumers say blog posts are valuable in the early stages of the buying process.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More than half of content marketers say blog content is their top inbound marketing priority.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500" dirty="0"/>
              <a:t>(</a:t>
            </a:r>
            <a:r>
              <a:rPr lang="en-GB" sz="1500" dirty="0" err="1"/>
              <a:t>Oberlo</a:t>
            </a:r>
            <a:r>
              <a:rPr lang="en-GB" sz="1500" dirty="0"/>
              <a:t>, 2020)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78C42-0C79-4CB5-851F-430212E1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86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E8E25-70B4-B34C-8E90-56DEA8B2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Examples of 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FBE8-6BBD-8148-A78E-2AB4FE489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5" y="274320"/>
            <a:ext cx="6694735" cy="59436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These are only a few examples, there are many!</a:t>
            </a:r>
          </a:p>
          <a:p>
            <a:pPr>
              <a:lnSpc>
                <a:spcPct val="90000"/>
              </a:lnSpc>
            </a:pPr>
            <a:r>
              <a:rPr lang="en-GB" sz="1600" dirty="0" err="1"/>
              <a:t>Greatist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Nerd Wallet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Nomadic Matt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Nerd Fitness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 Of Manliness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Tricks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Penny Hoarder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CoinDesk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ArsTechnica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Bustle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Wellness Mama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Thought </a:t>
            </a:r>
            <a:r>
              <a:rPr lang="en-GB" sz="1600" dirty="0" err="1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Catalog</a:t>
            </a: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Fatherly</a:t>
            </a:r>
            <a:endParaRPr lang="en-GB" sz="1600" dirty="0"/>
          </a:p>
          <a:p>
            <a:pPr marL="0" indent="0">
              <a:lnSpc>
                <a:spcPct val="90000"/>
              </a:lnSpc>
              <a:buNone/>
            </a:pPr>
            <a:endParaRPr lang="en-GB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(</a:t>
            </a:r>
            <a:r>
              <a:rPr lang="en-GB" sz="1600" dirty="0" err="1"/>
              <a:t>Alphainvestors</a:t>
            </a:r>
            <a:r>
              <a:rPr lang="en-GB" sz="1600" dirty="0"/>
              <a:t>, 2020)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4987F-3E79-46EE-A0A3-C21AA8E0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8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654DD-B1CA-4620-B743-5D018D76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Types of blogs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C5889-A243-4AAB-8A0B-57FE92CD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9F1366-3D2F-4445-9C99-EB07EA8C451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0383585"/>
              </p:ext>
            </p:extLst>
          </p:nvPr>
        </p:nvGraphicFramePr>
        <p:xfrm>
          <a:off x="141891" y="1403131"/>
          <a:ext cx="11571888" cy="518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63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2251</Words>
  <Application>Microsoft Office PowerPoint</Application>
  <PresentationFormat>Widescreen</PresentationFormat>
  <Paragraphs>297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Aharoni</vt:lpstr>
      <vt:lpstr>-apple-system</vt:lpstr>
      <vt:lpstr>Arial</vt:lpstr>
      <vt:lpstr>Arial Rounded MT Bold</vt:lpstr>
      <vt:lpstr>AvenirNext</vt:lpstr>
      <vt:lpstr>Calibri</vt:lpstr>
      <vt:lpstr>Garamond</vt:lpstr>
      <vt:lpstr>Georgia</vt:lpstr>
      <vt:lpstr>inherit</vt:lpstr>
      <vt:lpstr>proxima-nova</vt:lpstr>
      <vt:lpstr>Verdana</vt:lpstr>
      <vt:lpstr>Parcel</vt:lpstr>
      <vt:lpstr>Introduction to Blogs</vt:lpstr>
      <vt:lpstr>Learning outcomes</vt:lpstr>
      <vt:lpstr>History of blog</vt:lpstr>
      <vt:lpstr>What is a blog?</vt:lpstr>
      <vt:lpstr>"Your blog is a honeypot, not a megaphone. Make a point to position your content around what your audience wants to discover, not what you want to tell them."</vt:lpstr>
      <vt:lpstr>How is Blog different from a website?</vt:lpstr>
      <vt:lpstr>Blogging statistics</vt:lpstr>
      <vt:lpstr>Examples of blogs</vt:lpstr>
      <vt:lpstr>Types of blogs</vt:lpstr>
      <vt:lpstr>Why do people blog?</vt:lpstr>
      <vt:lpstr>Personal blogging</vt:lpstr>
      <vt:lpstr>Corporate blogging</vt:lpstr>
      <vt:lpstr>Professional blogging</vt:lpstr>
      <vt:lpstr>microblogs</vt:lpstr>
      <vt:lpstr>Community blogging</vt:lpstr>
      <vt:lpstr>Blog search engines</vt:lpstr>
      <vt:lpstr>Dangers of Personal blogging</vt:lpstr>
      <vt:lpstr>Dangers of Personal blogging</vt:lpstr>
      <vt:lpstr>1. Choose blogging platform</vt:lpstr>
      <vt:lpstr>2. Choosing a webhost </vt:lpstr>
      <vt:lpstr>3. Setting up the blog</vt:lpstr>
      <vt:lpstr>4. Designing your blog</vt:lpstr>
      <vt:lpstr>5. Useful resources for Beginner blogs</vt:lpstr>
      <vt:lpstr>The tools of the trade</vt:lpstr>
      <vt:lpstr>The tools of the trade</vt:lpstr>
      <vt:lpstr>Tools statistics</vt:lpstr>
      <vt:lpstr>10 minutes break</vt:lpstr>
      <vt:lpstr>Seven Steps to Create impactful blogs</vt:lpstr>
      <vt:lpstr>Creating impactful blog  Focus on your target audience </vt:lpstr>
      <vt:lpstr>Creating impactful blog  Write Compelling Headlines </vt:lpstr>
      <vt:lpstr>Creating impactful blog  Add Subheadings and Shorter Paragraphs  </vt:lpstr>
      <vt:lpstr>Creating impactful blog  Include Visual content  </vt:lpstr>
      <vt:lpstr>Creating impactful blog  Design for SEO  </vt:lpstr>
      <vt:lpstr>Creating impactful blog  Have ‘Call-to-Action’ and ‘Exit-Intent’  </vt:lpstr>
      <vt:lpstr>Creating impactful blog  Setup activity notification 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Blogs</dc:title>
  <dc:creator>Chandranna Rayadurg</dc:creator>
  <cp:lastModifiedBy>Ang3lika</cp:lastModifiedBy>
  <cp:revision>29</cp:revision>
  <dcterms:created xsi:type="dcterms:W3CDTF">2020-08-10T16:35:51Z</dcterms:created>
  <dcterms:modified xsi:type="dcterms:W3CDTF">2022-03-16T14:55:53Z</dcterms:modified>
</cp:coreProperties>
</file>